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9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0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1.xml" ContentType="application/vnd.openxmlformats-officedocument.themeOverr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2.xml" ContentType="application/vnd.openxmlformats-officedocument.themeOverr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3.xml" ContentType="application/vnd.openxmlformats-officedocument.themeOverr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4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5.xml" ContentType="application/vnd.openxmlformats-officedocument.themeOverr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16.xml" ContentType="application/vnd.openxmlformats-officedocument.themeOverr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17.xml" ContentType="application/vnd.openxmlformats-officedocument.themeOverr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theme/themeOverride18.xml" ContentType="application/vnd.openxmlformats-officedocument.themeOverr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19.xml" ContentType="application/vnd.openxmlformats-officedocument.themeOverrid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20.xml" ContentType="application/vnd.openxmlformats-officedocument.themeOverrid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21.xml" ContentType="application/vnd.openxmlformats-officedocument.themeOverrid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22.xml" ContentType="application/vnd.openxmlformats-officedocument.themeOverrid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23.xml" ContentType="application/vnd.openxmlformats-officedocument.themeOverrid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24.xml" ContentType="application/vnd.openxmlformats-officedocument.themeOverrid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theme/themeOverride25.xml" ContentType="application/vnd.openxmlformats-officedocument.themeOverrid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theme/themeOverride26.xml" ContentType="application/vnd.openxmlformats-officedocument.themeOverrid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theme/themeOverride27.xml" ContentType="application/vnd.openxmlformats-officedocument.themeOverrid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theme/themeOverride28.xml" ContentType="application/vnd.openxmlformats-officedocument.themeOverride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theme/themeOverride29.xml" ContentType="application/vnd.openxmlformats-officedocument.themeOverride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theme/themeOverride30.xml" ContentType="application/vnd.openxmlformats-officedocument.themeOverride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theme/themeOverride31.xml" ContentType="application/vnd.openxmlformats-officedocument.themeOverride+xml"/>
  <Override PartName="/ppt/charts/chart3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theme/themeOverride32.xml" ContentType="application/vnd.openxmlformats-officedocument.themeOverride+xml"/>
  <Override PartName="/ppt/charts/chart3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theme/themeOverride3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9"/>
  </p:notesMasterIdLst>
  <p:sldIdLst>
    <p:sldId id="278" r:id="rId2"/>
    <p:sldId id="281" r:id="rId3"/>
    <p:sldId id="298" r:id="rId4"/>
    <p:sldId id="291" r:id="rId5"/>
    <p:sldId id="299" r:id="rId6"/>
    <p:sldId id="280" r:id="rId7"/>
    <p:sldId id="282" r:id="rId8"/>
    <p:sldId id="307" r:id="rId9"/>
    <p:sldId id="309" r:id="rId10"/>
    <p:sldId id="311" r:id="rId11"/>
    <p:sldId id="320" r:id="rId12"/>
    <p:sldId id="310" r:id="rId13"/>
    <p:sldId id="318" r:id="rId14"/>
    <p:sldId id="319" r:id="rId15"/>
    <p:sldId id="325" r:id="rId16"/>
    <p:sldId id="312" r:id="rId17"/>
    <p:sldId id="313" r:id="rId18"/>
    <p:sldId id="321" r:id="rId19"/>
    <p:sldId id="290" r:id="rId20"/>
    <p:sldId id="322" r:id="rId21"/>
    <p:sldId id="326" r:id="rId22"/>
    <p:sldId id="327" r:id="rId23"/>
    <p:sldId id="305" r:id="rId24"/>
    <p:sldId id="256" r:id="rId25"/>
    <p:sldId id="257" r:id="rId26"/>
    <p:sldId id="323" r:id="rId27"/>
    <p:sldId id="324" r:id="rId2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A661"/>
    <a:srgbClr val="F19759"/>
    <a:srgbClr val="3B87CD"/>
    <a:srgbClr val="FBCE0D"/>
    <a:srgbClr val="C00000"/>
    <a:srgbClr val="DB6413"/>
    <a:srgbClr val="5E913B"/>
    <a:srgbClr val="D50650"/>
    <a:srgbClr val="73A9DB"/>
    <a:srgbClr val="7CB9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21"/>
    <p:restoredTop sz="96327"/>
  </p:normalViewPr>
  <p:slideViewPr>
    <p:cSldViewPr snapToGrid="0" showGuides="1">
      <p:cViewPr varScale="1">
        <p:scale>
          <a:sx n="100" d="100"/>
          <a:sy n="100" d="100"/>
        </p:scale>
        <p:origin x="96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oleObject" Target="file:///\\ads.stba.de\DATA\Organisation\BIB-FB3\REDIM\90_PAPERS\Excess%20Mortality%20Germany\Output\Life%20Expectancy%20States%201982-2022_HMD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oleObject" Target="../embeddings/oleObject3.bin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oleObject" Target="../embeddings/oleObject4.bin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oleObject" Target="../embeddings/oleObject5.bin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oleObject" Target="../embeddings/oleObject6.bin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oleObject" Target="../embeddings/oleObject7.bin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oleObject" Target="../embeddings/oleObject8.bin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oleObject" Target="../embeddings/oleObject9.bin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6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oleObject" Target="../embeddings/oleObject10.bin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oleObject" Target="../embeddings/oleObject11.bin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oleObject" Target="../embeddings/oleObject12.bin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chartUserShapes" Target="../drawings/drawing2.xml"/><Relationship Id="rId4" Type="http://schemas.openxmlformats.org/officeDocument/2006/relationships/oleObject" Target="file:///\\ads.stba.de\DATA\Organisation\BIB-FB3\REDIM\90_PAPERS\Excess%20Mortality%20Germany\Output\Life%20Expectancy%20States%201982-2022_HMD.xlsx" TargetMode="Externa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9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oleObject" Target="../embeddings/oleObject13.bin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oleObject" Target="../embeddings/oleObject14.bin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1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oleObject" Target="../embeddings/oleObject15.bin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oleObject" Target="../embeddings/oleObject16.bin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3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oleObject" Target="../embeddings/oleObject17.bin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4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oleObject" Target="../embeddings/oleObject18.bin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26.xml"/><Relationship Id="rId1" Type="http://schemas.microsoft.com/office/2011/relationships/chartStyle" Target="style26.xml"/><Relationship Id="rId4" Type="http://schemas.openxmlformats.org/officeDocument/2006/relationships/package" Target="../embeddings/Microsoft_Excel_Worksheet.xlsx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6.xml"/><Relationship Id="rId2" Type="http://schemas.microsoft.com/office/2011/relationships/chartColorStyle" Target="colors27.xml"/><Relationship Id="rId1" Type="http://schemas.microsoft.com/office/2011/relationships/chartStyle" Target="style27.xml"/><Relationship Id="rId4" Type="http://schemas.openxmlformats.org/officeDocument/2006/relationships/oleObject" Target="file:///\\ads.stba.de\DATA\Organisation\BIB-FB3\REDIM\90_PAPERS\Excess%20Mortality%20Germany\Output\Life%20Expectancy%20Decomposition%20by%20Age%20(3).xlsx" TargetMode="Externa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7.xml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oleObject" Target="file:///\\ads.stba.de\DATA\Organisation\BIB-FB3\REDIM\90_PAPERS\Excess%20Mortality%20Germany\Output\Life%20Expectancy%20Decomposition%20by%20Age%20(3).xlsx" TargetMode="Externa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8.xml"/><Relationship Id="rId2" Type="http://schemas.microsoft.com/office/2011/relationships/chartColorStyle" Target="colors29.xml"/><Relationship Id="rId1" Type="http://schemas.microsoft.com/office/2011/relationships/chartStyle" Target="style29.xml"/><Relationship Id="rId4" Type="http://schemas.openxmlformats.org/officeDocument/2006/relationships/oleObject" Target="file:///\\ads.stba.de\DATA\Organisation\BIB-FB3\REDIM\90_PAPERS\Excess%20Mortality%20Germany\Output\Life%20Expectancy%20Decomposition%20by%20Age%20(3)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\\ads.stba.de\DATA\Organisation\BIB-FB3\REDIM\90_PAPERS\Excess%20Mortality%20Germany\Output\Life%20Expectancy%20Decomposition%20by%20Age%20(3).xlsx" TargetMode="Externa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9.xml"/><Relationship Id="rId2" Type="http://schemas.microsoft.com/office/2011/relationships/chartColorStyle" Target="colors30.xml"/><Relationship Id="rId1" Type="http://schemas.microsoft.com/office/2011/relationships/chartStyle" Target="style30.xml"/><Relationship Id="rId4" Type="http://schemas.openxmlformats.org/officeDocument/2006/relationships/oleObject" Target="file:///\\ads.stba.de\DATA\Organisation\BIB-FB3\REDIM\90_PAPERS\Excess%20Mortality%20Germany\Output\Life%20Expectancy%20Decomposition%20by%20Age%20(3).xlsx" TargetMode="Externa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0.xml"/><Relationship Id="rId2" Type="http://schemas.microsoft.com/office/2011/relationships/chartColorStyle" Target="colors31.xml"/><Relationship Id="rId1" Type="http://schemas.microsoft.com/office/2011/relationships/chartStyle" Target="style31.xml"/><Relationship Id="rId4" Type="http://schemas.openxmlformats.org/officeDocument/2006/relationships/oleObject" Target="file:///\\ads.stba.de\DATA\Organisation\BIB-FB3\REDIM\90_PAPERS\Excess%20Mortality%20Germany\Data\Germany_SDR_Kreise_Causes_Sex_1995-2021.xlsx" TargetMode="Externa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1.xml"/><Relationship Id="rId2" Type="http://schemas.microsoft.com/office/2011/relationships/chartColorStyle" Target="colors32.xml"/><Relationship Id="rId1" Type="http://schemas.microsoft.com/office/2011/relationships/chartStyle" Target="style32.xml"/><Relationship Id="rId4" Type="http://schemas.openxmlformats.org/officeDocument/2006/relationships/oleObject" Target="file:///\\ads.stba.de\DATA\Organisation\BIB-FB3\REDIM\90_PAPERS\Excess%20Mortality%20Germany\Data\Germany_SDR_Kreise_Causes_Sex_1995-2021.xlsx" TargetMode="Externa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2.xml"/><Relationship Id="rId2" Type="http://schemas.microsoft.com/office/2011/relationships/chartColorStyle" Target="colors33.xml"/><Relationship Id="rId1" Type="http://schemas.microsoft.com/office/2011/relationships/chartStyle" Target="style33.xml"/><Relationship Id="rId4" Type="http://schemas.openxmlformats.org/officeDocument/2006/relationships/oleObject" Target="file:///\\ads.stba.de\DATA\Organisation\BIB-FB3\REDIM\90_PAPERS\Excess%20Mortality%20Germany\Data\Germany_SDR_Kreise_Causes_Sex_1995-2021.xlsx" TargetMode="Externa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3.xml"/><Relationship Id="rId2" Type="http://schemas.microsoft.com/office/2011/relationships/chartColorStyle" Target="colors34.xml"/><Relationship Id="rId1" Type="http://schemas.microsoft.com/office/2011/relationships/chartStyle" Target="style34.xml"/><Relationship Id="rId4" Type="http://schemas.openxmlformats.org/officeDocument/2006/relationships/oleObject" Target="file:///\\ads.stba.de\DATA\Organisation\BIB-FB3\REDIM\90_PAPERS\Excess%20Mortality%20Germany\Data\Germany_SDR_Kreise_Causes_Sex_1995-2021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\\ads.stba.de\DATA\Organisation\BIB-FB3\REDIM\90_PAPERS\Excess%20Mortality%20Germany\Output\Life%20Expectancy%20Decomposition%20by%20Age%20(3)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\\ads.stba.de\DATA\Organisation\BIB-FB3\REDIM\90_PAPERS\Excess%20Mortality%20Germany\Output\Life%20Expectancy%20Decomposition%20by%20Age%20(3)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file:///\\ads.stba.de\DATA\Organisation\BIB-FB3\REDIM\90_PAPERS\Excess%20Mortality%20Germany\Output\Life%20Expectancy%20Decomposition%20by%20Age%20(3)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oleObject" Target="file:///\\ads.stba.de\DATA\Organisation\BIB-FB3\REDIM\90_PAPERS\Excess%20Mortality%20Germany\Output\Life%20Expectancy%20Decomposition%20by%20Age%20(3)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oleObject" Target="file:///\\ads.stba.de\DATA\Organisation\BIB-FB3\REDIM\90_PAPERS\Excess%20Mortality%20Germany\Output\Life%20Expectancy%20Decomposition%20by%20Age%20(3)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\\ads.stba.de\DATA\UserHomes\Muehlichen-M\Eigene%20Dateien\Mortalit&#228;t\Manuskripte\2024%20-%20Sozialbericht\Sozialbericht_Mortalit&#228;t_Daten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411339886861969"/>
          <c:y val="4.5627020779199272E-2"/>
          <c:w val="0.86037919173146837"/>
          <c:h val="0.76219336980485519"/>
        </c:manualLayout>
      </c:layout>
      <c:lineChart>
        <c:grouping val="standard"/>
        <c:varyColors val="0"/>
        <c:ser>
          <c:idx val="0"/>
          <c:order val="0"/>
          <c:tx>
            <c:strRef>
              <c:f>Overview!$B$2</c:f>
              <c:strCache>
                <c:ptCount val="1"/>
                <c:pt idx="0">
                  <c:v>01–SH</c:v>
                </c:pt>
              </c:strCache>
            </c:strRef>
          </c:tx>
          <c:spPr>
            <a:ln w="19050" cap="rnd">
              <a:solidFill>
                <a:schemeClr val="accent5">
                  <a:lumMod val="75000"/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Overview!$B$11:$B$43</c:f>
              <c:numCache>
                <c:formatCode>0.000</c:formatCode>
                <c:ptCount val="33"/>
                <c:pt idx="0">
                  <c:v>72.789833391295204</c:v>
                </c:pt>
                <c:pt idx="1">
                  <c:v>72.844447546647501</c:v>
                </c:pt>
                <c:pt idx="2">
                  <c:v>73.624723482188202</c:v>
                </c:pt>
                <c:pt idx="3">
                  <c:v>73.640199508027706</c:v>
                </c:pt>
                <c:pt idx="4">
                  <c:v>73.630344377413294</c:v>
                </c:pt>
                <c:pt idx="5">
                  <c:v>73.785374747295094</c:v>
                </c:pt>
                <c:pt idx="6">
                  <c:v>73.915204973707006</c:v>
                </c:pt>
                <c:pt idx="7">
                  <c:v>74.354625090736306</c:v>
                </c:pt>
                <c:pt idx="8">
                  <c:v>74.695647182222501</c:v>
                </c:pt>
                <c:pt idx="9">
                  <c:v>74.915592750763594</c:v>
                </c:pt>
                <c:pt idx="10">
                  <c:v>75.075726505022701</c:v>
                </c:pt>
                <c:pt idx="11">
                  <c:v>75.392546472369503</c:v>
                </c:pt>
                <c:pt idx="12">
                  <c:v>75.707188218070399</c:v>
                </c:pt>
                <c:pt idx="13">
                  <c:v>75.860112327402803</c:v>
                </c:pt>
                <c:pt idx="14">
                  <c:v>76.136014230674107</c:v>
                </c:pt>
                <c:pt idx="15">
                  <c:v>76.549289241335202</c:v>
                </c:pt>
                <c:pt idx="16">
                  <c:v>76.945399801403994</c:v>
                </c:pt>
                <c:pt idx="17">
                  <c:v>76.980004263081</c:v>
                </c:pt>
                <c:pt idx="18">
                  <c:v>77.152013713984104</c:v>
                </c:pt>
                <c:pt idx="19">
                  <c:v>77.302199947199398</c:v>
                </c:pt>
                <c:pt idx="20">
                  <c:v>77.397949772388003</c:v>
                </c:pt>
                <c:pt idx="21">
                  <c:v>77.788237324177899</c:v>
                </c:pt>
                <c:pt idx="22">
                  <c:v>78.207670534915493</c:v>
                </c:pt>
                <c:pt idx="23">
                  <c:v>77.780845636248102</c:v>
                </c:pt>
                <c:pt idx="24">
                  <c:v>78.408365547118393</c:v>
                </c:pt>
                <c:pt idx="25">
                  <c:v>77.953624876989693</c:v>
                </c:pt>
                <c:pt idx="26">
                  <c:v>78.061500504993106</c:v>
                </c:pt>
                <c:pt idx="27">
                  <c:v>78.467988704679001</c:v>
                </c:pt>
                <c:pt idx="28">
                  <c:v>78.105672373711002</c:v>
                </c:pt>
                <c:pt idx="29">
                  <c:v>78.484891620211101</c:v>
                </c:pt>
                <c:pt idx="30">
                  <c:v>78.643309261905102</c:v>
                </c:pt>
                <c:pt idx="31">
                  <c:v>78.6470456333833</c:v>
                </c:pt>
                <c:pt idx="32">
                  <c:v>78.054537052816997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E76-4EBD-BF63-82BFBA6C97B2}"/>
            </c:ext>
          </c:extLst>
        </c:ser>
        <c:ser>
          <c:idx val="1"/>
          <c:order val="1"/>
          <c:tx>
            <c:strRef>
              <c:f>Overview!$C$2</c:f>
              <c:strCache>
                <c:ptCount val="1"/>
                <c:pt idx="0">
                  <c:v>02–HH</c:v>
                </c:pt>
              </c:strCache>
            </c:strRef>
          </c:tx>
          <c:spPr>
            <a:ln w="19050" cap="rnd">
              <a:solidFill>
                <a:schemeClr val="accent5">
                  <a:lumMod val="75000"/>
                  <a:alpha val="8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Overview!$C$11:$C$43</c:f>
              <c:numCache>
                <c:formatCode>0.000</c:formatCode>
                <c:ptCount val="33"/>
                <c:pt idx="0">
                  <c:v>72.073328689896499</c:v>
                </c:pt>
                <c:pt idx="1">
                  <c:v>71.654572220517196</c:v>
                </c:pt>
                <c:pt idx="2">
                  <c:v>72.4759765147748</c:v>
                </c:pt>
                <c:pt idx="3">
                  <c:v>72.132209851043498</c:v>
                </c:pt>
                <c:pt idx="4">
                  <c:v>73.113617387414806</c:v>
                </c:pt>
                <c:pt idx="5">
                  <c:v>73.234433416851303</c:v>
                </c:pt>
                <c:pt idx="6">
                  <c:v>73.070969138116794</c:v>
                </c:pt>
                <c:pt idx="7">
                  <c:v>73.918531642080097</c:v>
                </c:pt>
                <c:pt idx="8">
                  <c:v>74.193702262552705</c:v>
                </c:pt>
                <c:pt idx="9">
                  <c:v>74.546157452747707</c:v>
                </c:pt>
                <c:pt idx="10">
                  <c:v>74.870231783716804</c:v>
                </c:pt>
                <c:pt idx="11">
                  <c:v>75.251719235027394</c:v>
                </c:pt>
                <c:pt idx="12">
                  <c:v>75.311252054728996</c:v>
                </c:pt>
                <c:pt idx="13">
                  <c:v>75.585675888739303</c:v>
                </c:pt>
                <c:pt idx="14">
                  <c:v>76.0636948061765</c:v>
                </c:pt>
                <c:pt idx="15">
                  <c:v>76.071320571431897</c:v>
                </c:pt>
                <c:pt idx="16">
                  <c:v>76.735546235374699</c:v>
                </c:pt>
                <c:pt idx="17">
                  <c:v>76.787373665407799</c:v>
                </c:pt>
                <c:pt idx="18">
                  <c:v>77.228468342757907</c:v>
                </c:pt>
                <c:pt idx="19">
                  <c:v>77.284912010716198</c:v>
                </c:pt>
                <c:pt idx="20">
                  <c:v>77.173487303779893</c:v>
                </c:pt>
                <c:pt idx="21">
                  <c:v>77.338439736466995</c:v>
                </c:pt>
                <c:pt idx="22">
                  <c:v>77.991382133355202</c:v>
                </c:pt>
                <c:pt idx="23">
                  <c:v>77.847074199905606</c:v>
                </c:pt>
                <c:pt idx="24">
                  <c:v>78.354483191217597</c:v>
                </c:pt>
                <c:pt idx="25">
                  <c:v>78.364786040184498</c:v>
                </c:pt>
                <c:pt idx="26">
                  <c:v>78.499764025987403</c:v>
                </c:pt>
                <c:pt idx="27">
                  <c:v>78.410002630357098</c:v>
                </c:pt>
                <c:pt idx="28">
                  <c:v>78.547665390575801</c:v>
                </c:pt>
                <c:pt idx="29">
                  <c:v>78.941227221804695</c:v>
                </c:pt>
                <c:pt idx="30">
                  <c:v>78.899119875458197</c:v>
                </c:pt>
                <c:pt idx="31">
                  <c:v>78.491480127562298</c:v>
                </c:pt>
                <c:pt idx="32">
                  <c:v>78.329600488248502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E76-4EBD-BF63-82BFBA6C97B2}"/>
            </c:ext>
          </c:extLst>
        </c:ser>
        <c:ser>
          <c:idx val="2"/>
          <c:order val="2"/>
          <c:tx>
            <c:strRef>
              <c:f>Overview!$D$2</c:f>
              <c:strCache>
                <c:ptCount val="1"/>
                <c:pt idx="0">
                  <c:v>03–NI</c:v>
                </c:pt>
              </c:strCache>
            </c:strRef>
          </c:tx>
          <c:spPr>
            <a:ln w="19050" cap="rnd">
              <a:solidFill>
                <a:schemeClr val="accent5">
                  <a:alpha val="6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Overview!$D$11:$D$43</c:f>
              <c:numCache>
                <c:formatCode>0.000</c:formatCode>
                <c:ptCount val="33"/>
                <c:pt idx="0">
                  <c:v>72.480494713558102</c:v>
                </c:pt>
                <c:pt idx="1">
                  <c:v>72.7134749276522</c:v>
                </c:pt>
                <c:pt idx="2">
                  <c:v>73.159225419874303</c:v>
                </c:pt>
                <c:pt idx="3">
                  <c:v>73.088720488163304</c:v>
                </c:pt>
                <c:pt idx="4">
                  <c:v>73.134446833398798</c:v>
                </c:pt>
                <c:pt idx="5">
                  <c:v>73.330164101442705</c:v>
                </c:pt>
                <c:pt idx="6">
                  <c:v>73.696868479107295</c:v>
                </c:pt>
                <c:pt idx="7">
                  <c:v>74.067955322145295</c:v>
                </c:pt>
                <c:pt idx="8">
                  <c:v>74.404217609550997</c:v>
                </c:pt>
                <c:pt idx="9">
                  <c:v>74.655244614895196</c:v>
                </c:pt>
                <c:pt idx="10">
                  <c:v>74.879390175989599</c:v>
                </c:pt>
                <c:pt idx="11">
                  <c:v>75.284031593558794</c:v>
                </c:pt>
                <c:pt idx="12">
                  <c:v>75.341197856037994</c:v>
                </c:pt>
                <c:pt idx="13">
                  <c:v>75.352246712791796</c:v>
                </c:pt>
                <c:pt idx="14">
                  <c:v>76.117248487800495</c:v>
                </c:pt>
                <c:pt idx="15">
                  <c:v>76.222979046695002</c:v>
                </c:pt>
                <c:pt idx="16">
                  <c:v>76.583049078915806</c:v>
                </c:pt>
                <c:pt idx="17">
                  <c:v>76.8272179135963</c:v>
                </c:pt>
                <c:pt idx="18">
                  <c:v>76.947864470912904</c:v>
                </c:pt>
                <c:pt idx="19">
                  <c:v>76.949740680592498</c:v>
                </c:pt>
                <c:pt idx="20">
                  <c:v>77.349350322384097</c:v>
                </c:pt>
                <c:pt idx="21">
                  <c:v>77.514798426750701</c:v>
                </c:pt>
                <c:pt idx="22">
                  <c:v>77.691769974528299</c:v>
                </c:pt>
                <c:pt idx="23">
                  <c:v>77.649091902217805</c:v>
                </c:pt>
                <c:pt idx="24">
                  <c:v>78.047801166388197</c:v>
                </c:pt>
                <c:pt idx="25">
                  <c:v>77.887990215370493</c:v>
                </c:pt>
                <c:pt idx="26">
                  <c:v>78.047007453418303</c:v>
                </c:pt>
                <c:pt idx="27">
                  <c:v>78.217520872580394</c:v>
                </c:pt>
                <c:pt idx="28">
                  <c:v>78.100463413948205</c:v>
                </c:pt>
                <c:pt idx="29">
                  <c:v>78.3823853110991</c:v>
                </c:pt>
                <c:pt idx="30">
                  <c:v>78.2865412915625</c:v>
                </c:pt>
                <c:pt idx="31">
                  <c:v>78.121840727002905</c:v>
                </c:pt>
                <c:pt idx="32">
                  <c:v>77.789251894816402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E76-4EBD-BF63-82BFBA6C97B2}"/>
            </c:ext>
          </c:extLst>
        </c:ser>
        <c:ser>
          <c:idx val="3"/>
          <c:order val="3"/>
          <c:tx>
            <c:strRef>
              <c:f>Overview!$E$2</c:f>
              <c:strCache>
                <c:ptCount val="1"/>
                <c:pt idx="0">
                  <c:v>04–HB</c:v>
                </c:pt>
              </c:strCache>
            </c:strRef>
          </c:tx>
          <c:spPr>
            <a:ln w="19050" cap="rnd">
              <a:solidFill>
                <a:schemeClr val="accent5">
                  <a:alpha val="65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Overview!$E$11:$E$43</c:f>
              <c:numCache>
                <c:formatCode>0.000</c:formatCode>
                <c:ptCount val="33"/>
                <c:pt idx="0">
                  <c:v>71.9737306118069</c:v>
                </c:pt>
                <c:pt idx="1">
                  <c:v>71.591719631482704</c:v>
                </c:pt>
                <c:pt idx="2">
                  <c:v>72.434319043180594</c:v>
                </c:pt>
                <c:pt idx="3">
                  <c:v>71.724226834346297</c:v>
                </c:pt>
                <c:pt idx="4">
                  <c:v>72.198214372509398</c:v>
                </c:pt>
                <c:pt idx="5">
                  <c:v>72.102406603054703</c:v>
                </c:pt>
                <c:pt idx="6">
                  <c:v>72.677744984369099</c:v>
                </c:pt>
                <c:pt idx="7">
                  <c:v>72.758843848842105</c:v>
                </c:pt>
                <c:pt idx="8">
                  <c:v>73.325199848353293</c:v>
                </c:pt>
                <c:pt idx="9">
                  <c:v>73.764453213358607</c:v>
                </c:pt>
                <c:pt idx="10">
                  <c:v>73.728622341641994</c:v>
                </c:pt>
                <c:pt idx="11">
                  <c:v>74.129037570662007</c:v>
                </c:pt>
                <c:pt idx="12">
                  <c:v>74.237055595167604</c:v>
                </c:pt>
                <c:pt idx="13">
                  <c:v>73.941568712535101</c:v>
                </c:pt>
                <c:pt idx="14">
                  <c:v>75.168975277823407</c:v>
                </c:pt>
                <c:pt idx="15">
                  <c:v>75.178829087179906</c:v>
                </c:pt>
                <c:pt idx="16">
                  <c:v>75.761326277470204</c:v>
                </c:pt>
                <c:pt idx="17">
                  <c:v>75.389081932922096</c:v>
                </c:pt>
                <c:pt idx="18">
                  <c:v>75.935772702749603</c:v>
                </c:pt>
                <c:pt idx="19">
                  <c:v>75.923683504428595</c:v>
                </c:pt>
                <c:pt idx="20">
                  <c:v>75.989107047859505</c:v>
                </c:pt>
                <c:pt idx="21">
                  <c:v>76.658243173466005</c:v>
                </c:pt>
                <c:pt idx="22">
                  <c:v>76.736246245741697</c:v>
                </c:pt>
                <c:pt idx="23">
                  <c:v>76.418050521641902</c:v>
                </c:pt>
                <c:pt idx="24">
                  <c:v>77.038045709136995</c:v>
                </c:pt>
                <c:pt idx="25">
                  <c:v>76.777067658732904</c:v>
                </c:pt>
                <c:pt idx="26">
                  <c:v>77.322233704993394</c:v>
                </c:pt>
                <c:pt idx="27">
                  <c:v>77.121358686219693</c:v>
                </c:pt>
                <c:pt idx="28">
                  <c:v>76.824791470368893</c:v>
                </c:pt>
                <c:pt idx="29">
                  <c:v>77.797312019438905</c:v>
                </c:pt>
                <c:pt idx="30">
                  <c:v>77.1726124043564</c:v>
                </c:pt>
                <c:pt idx="31">
                  <c:v>77.077131980422294</c:v>
                </c:pt>
                <c:pt idx="32">
                  <c:v>76.439851324791704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E76-4EBD-BF63-82BFBA6C97B2}"/>
            </c:ext>
          </c:extLst>
        </c:ser>
        <c:ser>
          <c:idx val="4"/>
          <c:order val="4"/>
          <c:tx>
            <c:strRef>
              <c:f>Overview!$F$2</c:f>
              <c:strCache>
                <c:ptCount val="1"/>
                <c:pt idx="0">
                  <c:v>05–NW</c:v>
                </c:pt>
              </c:strCache>
            </c:strRef>
          </c:tx>
          <c:spPr>
            <a:ln w="19050" cap="rnd">
              <a:solidFill>
                <a:schemeClr val="accent5">
                  <a:lumMod val="60000"/>
                  <a:lumOff val="40000"/>
                  <a:alpha val="6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Overview!$F$11:$F$43</c:f>
              <c:numCache>
                <c:formatCode>0.000</c:formatCode>
                <c:ptCount val="33"/>
                <c:pt idx="0">
                  <c:v>72.252188176171401</c:v>
                </c:pt>
                <c:pt idx="1">
                  <c:v>72.394666291873705</c:v>
                </c:pt>
                <c:pt idx="2">
                  <c:v>72.812851372167302</c:v>
                </c:pt>
                <c:pt idx="3">
                  <c:v>72.891087549383499</c:v>
                </c:pt>
                <c:pt idx="4">
                  <c:v>73.140669190776705</c:v>
                </c:pt>
                <c:pt idx="5">
                  <c:v>73.212302056686298</c:v>
                </c:pt>
                <c:pt idx="6">
                  <c:v>73.416809688961393</c:v>
                </c:pt>
                <c:pt idx="7">
                  <c:v>73.804169596595003</c:v>
                </c:pt>
                <c:pt idx="8">
                  <c:v>74.283337654702507</c:v>
                </c:pt>
                <c:pt idx="9">
                  <c:v>74.535015371265004</c:v>
                </c:pt>
                <c:pt idx="10">
                  <c:v>74.754149882666397</c:v>
                </c:pt>
                <c:pt idx="11">
                  <c:v>75.176435246404296</c:v>
                </c:pt>
                <c:pt idx="12">
                  <c:v>75.294466747312299</c:v>
                </c:pt>
                <c:pt idx="13">
                  <c:v>75.285710063302204</c:v>
                </c:pt>
                <c:pt idx="14">
                  <c:v>75.831373618511705</c:v>
                </c:pt>
                <c:pt idx="15">
                  <c:v>76.013375355195095</c:v>
                </c:pt>
                <c:pt idx="16">
                  <c:v>76.493920809907806</c:v>
                </c:pt>
                <c:pt idx="17">
                  <c:v>76.571393885045893</c:v>
                </c:pt>
                <c:pt idx="18">
                  <c:v>76.783730026483198</c:v>
                </c:pt>
                <c:pt idx="19">
                  <c:v>76.952165528074005</c:v>
                </c:pt>
                <c:pt idx="20">
                  <c:v>77.052225221049795</c:v>
                </c:pt>
                <c:pt idx="21">
                  <c:v>77.453614433689594</c:v>
                </c:pt>
                <c:pt idx="22">
                  <c:v>77.600386961535094</c:v>
                </c:pt>
                <c:pt idx="23">
                  <c:v>77.6621794036719</c:v>
                </c:pt>
                <c:pt idx="24">
                  <c:v>78.093277081851596</c:v>
                </c:pt>
                <c:pt idx="25">
                  <c:v>77.8438482743625</c:v>
                </c:pt>
                <c:pt idx="26">
                  <c:v>78.015370565146796</c:v>
                </c:pt>
                <c:pt idx="27">
                  <c:v>78.291717847521198</c:v>
                </c:pt>
                <c:pt idx="28">
                  <c:v>78.177957046428702</c:v>
                </c:pt>
                <c:pt idx="29">
                  <c:v>78.492106041639303</c:v>
                </c:pt>
                <c:pt idx="30">
                  <c:v>78.369470793497598</c:v>
                </c:pt>
                <c:pt idx="31">
                  <c:v>78.116211679478297</c:v>
                </c:pt>
                <c:pt idx="32">
                  <c:v>77.869970389613002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E76-4EBD-BF63-82BFBA6C97B2}"/>
            </c:ext>
          </c:extLst>
        </c:ser>
        <c:ser>
          <c:idx val="5"/>
          <c:order val="5"/>
          <c:tx>
            <c:strRef>
              <c:f>Overview!$G$2</c:f>
              <c:strCache>
                <c:ptCount val="1"/>
                <c:pt idx="0">
                  <c:v>06–HE</c:v>
                </c:pt>
              </c:strCache>
            </c:strRef>
          </c:tx>
          <c:spPr>
            <a:ln w="19050" cap="rnd">
              <a:solidFill>
                <a:schemeClr val="accent6">
                  <a:lumMod val="75000"/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Overview!$G$11:$G$43</c:f>
              <c:numCache>
                <c:formatCode>0.000</c:formatCode>
                <c:ptCount val="33"/>
                <c:pt idx="0">
                  <c:v>73.040659408941707</c:v>
                </c:pt>
                <c:pt idx="1">
                  <c:v>73.191074925630602</c:v>
                </c:pt>
                <c:pt idx="2">
                  <c:v>73.223243856638604</c:v>
                </c:pt>
                <c:pt idx="3">
                  <c:v>73.559012719651506</c:v>
                </c:pt>
                <c:pt idx="4">
                  <c:v>73.798239738633001</c:v>
                </c:pt>
                <c:pt idx="5">
                  <c:v>73.948132791509707</c:v>
                </c:pt>
                <c:pt idx="6">
                  <c:v>74.207017600397904</c:v>
                </c:pt>
                <c:pt idx="7">
                  <c:v>74.684949605262503</c:v>
                </c:pt>
                <c:pt idx="8">
                  <c:v>74.981846602115198</c:v>
                </c:pt>
                <c:pt idx="9">
                  <c:v>75.143038803437605</c:v>
                </c:pt>
                <c:pt idx="10">
                  <c:v>75.542866235811999</c:v>
                </c:pt>
                <c:pt idx="11">
                  <c:v>75.979834405691406</c:v>
                </c:pt>
                <c:pt idx="12">
                  <c:v>75.986388156145694</c:v>
                </c:pt>
                <c:pt idx="13">
                  <c:v>75.936365856065194</c:v>
                </c:pt>
                <c:pt idx="14">
                  <c:v>76.702325920276905</c:v>
                </c:pt>
                <c:pt idx="15">
                  <c:v>77.056286499144903</c:v>
                </c:pt>
                <c:pt idx="16">
                  <c:v>77.565982312810306</c:v>
                </c:pt>
                <c:pt idx="17">
                  <c:v>77.470804038448094</c:v>
                </c:pt>
                <c:pt idx="18">
                  <c:v>77.572194467968501</c:v>
                </c:pt>
                <c:pt idx="19">
                  <c:v>77.828555937381793</c:v>
                </c:pt>
                <c:pt idx="20">
                  <c:v>78.207712376473395</c:v>
                </c:pt>
                <c:pt idx="21">
                  <c:v>78.416584488226604</c:v>
                </c:pt>
                <c:pt idx="22">
                  <c:v>78.623790640101106</c:v>
                </c:pt>
                <c:pt idx="23">
                  <c:v>78.530290961948296</c:v>
                </c:pt>
                <c:pt idx="24">
                  <c:v>79.136498557061898</c:v>
                </c:pt>
                <c:pt idx="25">
                  <c:v>78.617819482250795</c:v>
                </c:pt>
                <c:pt idx="26">
                  <c:v>79.197708732933407</c:v>
                </c:pt>
                <c:pt idx="27">
                  <c:v>79.096373596906602</c:v>
                </c:pt>
                <c:pt idx="28">
                  <c:v>79.159938617490198</c:v>
                </c:pt>
                <c:pt idx="29">
                  <c:v>79.484084510246404</c:v>
                </c:pt>
                <c:pt idx="30">
                  <c:v>79.166442257618499</c:v>
                </c:pt>
                <c:pt idx="31">
                  <c:v>78.794571456431697</c:v>
                </c:pt>
                <c:pt idx="32">
                  <c:v>78.710256326160206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E76-4EBD-BF63-82BFBA6C97B2}"/>
            </c:ext>
          </c:extLst>
        </c:ser>
        <c:ser>
          <c:idx val="6"/>
          <c:order val="6"/>
          <c:tx>
            <c:strRef>
              <c:f>Overview!$H$2</c:f>
              <c:strCache>
                <c:ptCount val="1"/>
                <c:pt idx="0">
                  <c:v>07–RP</c:v>
                </c:pt>
              </c:strCache>
            </c:strRef>
          </c:tx>
          <c:spPr>
            <a:ln w="19050" cap="rnd">
              <a:solidFill>
                <a:schemeClr val="accent6">
                  <a:lumMod val="75000"/>
                  <a:alpha val="8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Overview!$H$11:$H$43</c:f>
              <c:numCache>
                <c:formatCode>0.000</c:formatCode>
                <c:ptCount val="33"/>
                <c:pt idx="0">
                  <c:v>72.486254048733699</c:v>
                </c:pt>
                <c:pt idx="1">
                  <c:v>72.721327713300496</c:v>
                </c:pt>
                <c:pt idx="2">
                  <c:v>73.011742483603498</c:v>
                </c:pt>
                <c:pt idx="3">
                  <c:v>72.891328923417106</c:v>
                </c:pt>
                <c:pt idx="4">
                  <c:v>73.696117319377393</c:v>
                </c:pt>
                <c:pt idx="5">
                  <c:v>73.707994522396902</c:v>
                </c:pt>
                <c:pt idx="6">
                  <c:v>73.786820059174502</c:v>
                </c:pt>
                <c:pt idx="7">
                  <c:v>74.223925445838802</c:v>
                </c:pt>
                <c:pt idx="8">
                  <c:v>74.560342539459199</c:v>
                </c:pt>
                <c:pt idx="9">
                  <c:v>74.863920874155198</c:v>
                </c:pt>
                <c:pt idx="10">
                  <c:v>75.000817559829102</c:v>
                </c:pt>
                <c:pt idx="11">
                  <c:v>75.375506329169198</c:v>
                </c:pt>
                <c:pt idx="12">
                  <c:v>75.5534765538724</c:v>
                </c:pt>
                <c:pt idx="13">
                  <c:v>75.520300061207195</c:v>
                </c:pt>
                <c:pt idx="14">
                  <c:v>76.3579360145213</c:v>
                </c:pt>
                <c:pt idx="15">
                  <c:v>76.449076446547195</c:v>
                </c:pt>
                <c:pt idx="16">
                  <c:v>76.962212329367006</c:v>
                </c:pt>
                <c:pt idx="17">
                  <c:v>77.063444433850194</c:v>
                </c:pt>
                <c:pt idx="18">
                  <c:v>77.258528917470798</c:v>
                </c:pt>
                <c:pt idx="19">
                  <c:v>77.368857489896698</c:v>
                </c:pt>
                <c:pt idx="20">
                  <c:v>77.656001926588999</c:v>
                </c:pt>
                <c:pt idx="21">
                  <c:v>77.892700159696304</c:v>
                </c:pt>
                <c:pt idx="22">
                  <c:v>78.078677512409101</c:v>
                </c:pt>
                <c:pt idx="23">
                  <c:v>78.174963801030003</c:v>
                </c:pt>
                <c:pt idx="24">
                  <c:v>78.557260191706106</c:v>
                </c:pt>
                <c:pt idx="25">
                  <c:v>78.3445193287629</c:v>
                </c:pt>
                <c:pt idx="26">
                  <c:v>78.697930635542207</c:v>
                </c:pt>
                <c:pt idx="27">
                  <c:v>78.664886494886801</c:v>
                </c:pt>
                <c:pt idx="28">
                  <c:v>78.514546517711594</c:v>
                </c:pt>
                <c:pt idx="29">
                  <c:v>79.033159524982494</c:v>
                </c:pt>
                <c:pt idx="30">
                  <c:v>78.847218002201203</c:v>
                </c:pt>
                <c:pt idx="31">
                  <c:v>78.516081569190305</c:v>
                </c:pt>
                <c:pt idx="32">
                  <c:v>78.325572476213395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CE76-4EBD-BF63-82BFBA6C97B2}"/>
            </c:ext>
          </c:extLst>
        </c:ser>
        <c:ser>
          <c:idx val="7"/>
          <c:order val="7"/>
          <c:tx>
            <c:strRef>
              <c:f>Overview!$I$2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6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Overview!$I$11:$I$43</c:f>
              <c:numCache>
                <c:formatCode>0.000</c:formatCode>
                <c:ptCount val="33"/>
                <c:pt idx="0">
                  <c:v>73.488320431311294</c:v>
                </c:pt>
                <c:pt idx="1">
                  <c:v>73.734293071250207</c:v>
                </c:pt>
                <c:pt idx="2">
                  <c:v>74.134159559539597</c:v>
                </c:pt>
                <c:pt idx="3">
                  <c:v>74.016382504272897</c:v>
                </c:pt>
                <c:pt idx="4">
                  <c:v>74.477011067048906</c:v>
                </c:pt>
                <c:pt idx="5">
                  <c:v>74.513769918611899</c:v>
                </c:pt>
                <c:pt idx="6">
                  <c:v>74.770435573434497</c:v>
                </c:pt>
                <c:pt idx="7">
                  <c:v>75.206224621317105</c:v>
                </c:pt>
                <c:pt idx="8">
                  <c:v>75.434893121259194</c:v>
                </c:pt>
                <c:pt idx="9">
                  <c:v>75.664742894784496</c:v>
                </c:pt>
                <c:pt idx="10">
                  <c:v>76.109959656707503</c:v>
                </c:pt>
                <c:pt idx="11">
                  <c:v>76.415111821503899</c:v>
                </c:pt>
                <c:pt idx="12">
                  <c:v>76.807204050347394</c:v>
                </c:pt>
                <c:pt idx="13">
                  <c:v>76.973368956237806</c:v>
                </c:pt>
                <c:pt idx="14">
                  <c:v>77.520527951590495</c:v>
                </c:pt>
                <c:pt idx="15">
                  <c:v>77.719590823773601</c:v>
                </c:pt>
                <c:pt idx="16">
                  <c:v>78.103031446701806</c:v>
                </c:pt>
                <c:pt idx="17">
                  <c:v>78.2968083113945</c:v>
                </c:pt>
                <c:pt idx="18">
                  <c:v>78.441054019382406</c:v>
                </c:pt>
                <c:pt idx="19">
                  <c:v>78.584670760163505</c:v>
                </c:pt>
                <c:pt idx="20">
                  <c:v>78.698829860416595</c:v>
                </c:pt>
                <c:pt idx="21">
                  <c:v>79.145104037731599</c:v>
                </c:pt>
                <c:pt idx="22">
                  <c:v>79.181648134456694</c:v>
                </c:pt>
                <c:pt idx="23">
                  <c:v>79.376818808168494</c:v>
                </c:pt>
                <c:pt idx="24">
                  <c:v>79.680676144529201</c:v>
                </c:pt>
                <c:pt idx="25">
                  <c:v>79.482121297347007</c:v>
                </c:pt>
                <c:pt idx="26">
                  <c:v>79.412664508715494</c:v>
                </c:pt>
                <c:pt idx="27">
                  <c:v>79.717065050816203</c:v>
                </c:pt>
                <c:pt idx="28">
                  <c:v>79.854218916420706</c:v>
                </c:pt>
                <c:pt idx="29">
                  <c:v>79.933548172789102</c:v>
                </c:pt>
                <c:pt idx="30">
                  <c:v>79.885109301128097</c:v>
                </c:pt>
                <c:pt idx="31">
                  <c:v>79.662413279024506</c:v>
                </c:pt>
                <c:pt idx="32">
                  <c:v>79.653202373245804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CE76-4EBD-BF63-82BFBA6C97B2}"/>
            </c:ext>
          </c:extLst>
        </c:ser>
        <c:ser>
          <c:idx val="8"/>
          <c:order val="8"/>
          <c:tx>
            <c:strRef>
              <c:f>Overview!$J$2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65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Overview!$J$11:$J$43</c:f>
              <c:numCache>
                <c:formatCode>0.000</c:formatCode>
                <c:ptCount val="33"/>
                <c:pt idx="0">
                  <c:v>72.864177337512501</c:v>
                </c:pt>
                <c:pt idx="1">
                  <c:v>73.082680275859303</c:v>
                </c:pt>
                <c:pt idx="2">
                  <c:v>73.390180552909001</c:v>
                </c:pt>
                <c:pt idx="3">
                  <c:v>73.557689882748704</c:v>
                </c:pt>
                <c:pt idx="4">
                  <c:v>73.776218213394699</c:v>
                </c:pt>
                <c:pt idx="5">
                  <c:v>73.943477952904402</c:v>
                </c:pt>
                <c:pt idx="6">
                  <c:v>74.1669528157352</c:v>
                </c:pt>
                <c:pt idx="7">
                  <c:v>74.542710434448594</c:v>
                </c:pt>
                <c:pt idx="8">
                  <c:v>74.872921531850693</c:v>
                </c:pt>
                <c:pt idx="9">
                  <c:v>75.147796657064205</c:v>
                </c:pt>
                <c:pt idx="10">
                  <c:v>75.414800630363203</c:v>
                </c:pt>
                <c:pt idx="11">
                  <c:v>75.732676422942504</c:v>
                </c:pt>
                <c:pt idx="12">
                  <c:v>75.916498559459598</c:v>
                </c:pt>
                <c:pt idx="13">
                  <c:v>76.081762605586107</c:v>
                </c:pt>
                <c:pt idx="14">
                  <c:v>76.781177851691496</c:v>
                </c:pt>
                <c:pt idx="15">
                  <c:v>76.946568895361196</c:v>
                </c:pt>
                <c:pt idx="16">
                  <c:v>77.263142543665694</c:v>
                </c:pt>
                <c:pt idx="17">
                  <c:v>77.465733873315202</c:v>
                </c:pt>
                <c:pt idx="18">
                  <c:v>77.720547128974104</c:v>
                </c:pt>
                <c:pt idx="19">
                  <c:v>77.838847622815706</c:v>
                </c:pt>
                <c:pt idx="20">
                  <c:v>78.091842938854896</c:v>
                </c:pt>
                <c:pt idx="21">
                  <c:v>78.400067231958701</c:v>
                </c:pt>
                <c:pt idx="22">
                  <c:v>78.627519631476204</c:v>
                </c:pt>
                <c:pt idx="23">
                  <c:v>78.780656538239199</c:v>
                </c:pt>
                <c:pt idx="24">
                  <c:v>79.198276575625201</c:v>
                </c:pt>
                <c:pt idx="25">
                  <c:v>78.833890910986398</c:v>
                </c:pt>
                <c:pt idx="26">
                  <c:v>79.195387380224005</c:v>
                </c:pt>
                <c:pt idx="27">
                  <c:v>79.355802446773396</c:v>
                </c:pt>
                <c:pt idx="28">
                  <c:v>79.454063154379696</c:v>
                </c:pt>
                <c:pt idx="29">
                  <c:v>79.736029631650098</c:v>
                </c:pt>
                <c:pt idx="30">
                  <c:v>79.279277152987802</c:v>
                </c:pt>
                <c:pt idx="31">
                  <c:v>79.054464819555605</c:v>
                </c:pt>
                <c:pt idx="32">
                  <c:v>79.040100311046899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CE76-4EBD-BF63-82BFBA6C97B2}"/>
            </c:ext>
          </c:extLst>
        </c:ser>
        <c:ser>
          <c:idx val="9"/>
          <c:order val="9"/>
          <c:tx>
            <c:strRef>
              <c:f>Overview!$K$2</c:f>
              <c:strCache>
                <c:ptCount val="1"/>
                <c:pt idx="0">
                  <c:v>10–SL</c:v>
                </c:pt>
              </c:strCache>
            </c:strRef>
          </c:tx>
          <c:spPr>
            <a:ln w="19050" cap="rnd">
              <a:solidFill>
                <a:schemeClr val="accent6">
                  <a:lumMod val="60000"/>
                  <a:lumOff val="40000"/>
                  <a:alpha val="6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Overview!$K$11:$K$43</c:f>
              <c:numCache>
                <c:formatCode>0.000</c:formatCode>
                <c:ptCount val="33"/>
                <c:pt idx="0">
                  <c:v>71.4490823673069</c:v>
                </c:pt>
                <c:pt idx="1">
                  <c:v>71.579450311764006</c:v>
                </c:pt>
                <c:pt idx="2">
                  <c:v>71.922642522162505</c:v>
                </c:pt>
                <c:pt idx="3">
                  <c:v>71.9950762854277</c:v>
                </c:pt>
                <c:pt idx="4">
                  <c:v>72.524274873403598</c:v>
                </c:pt>
                <c:pt idx="5">
                  <c:v>72.416774849071103</c:v>
                </c:pt>
                <c:pt idx="6">
                  <c:v>72.886660326859996</c:v>
                </c:pt>
                <c:pt idx="7">
                  <c:v>73.124793001532197</c:v>
                </c:pt>
                <c:pt idx="8">
                  <c:v>73.770406200724295</c:v>
                </c:pt>
                <c:pt idx="9">
                  <c:v>73.199627277239003</c:v>
                </c:pt>
                <c:pt idx="10">
                  <c:v>73.966014141596403</c:v>
                </c:pt>
                <c:pt idx="11">
                  <c:v>74.080611477450603</c:v>
                </c:pt>
                <c:pt idx="12">
                  <c:v>74.564310101425605</c:v>
                </c:pt>
                <c:pt idx="13">
                  <c:v>74.159530447187805</c:v>
                </c:pt>
                <c:pt idx="14">
                  <c:v>75.3052390585393</c:v>
                </c:pt>
                <c:pt idx="15">
                  <c:v>75.381459275534894</c:v>
                </c:pt>
                <c:pt idx="16">
                  <c:v>75.5139311101819</c:v>
                </c:pt>
                <c:pt idx="17">
                  <c:v>75.836356260050295</c:v>
                </c:pt>
                <c:pt idx="18">
                  <c:v>75.821356421258997</c:v>
                </c:pt>
                <c:pt idx="19">
                  <c:v>76.375882913146</c:v>
                </c:pt>
                <c:pt idx="20">
                  <c:v>76.483931309042902</c:v>
                </c:pt>
                <c:pt idx="21">
                  <c:v>76.797061656576403</c:v>
                </c:pt>
                <c:pt idx="22">
                  <c:v>77.213638052904201</c:v>
                </c:pt>
                <c:pt idx="23">
                  <c:v>76.826380237338398</c:v>
                </c:pt>
                <c:pt idx="24">
                  <c:v>77.522514885228205</c:v>
                </c:pt>
                <c:pt idx="25">
                  <c:v>77.072104194133104</c:v>
                </c:pt>
                <c:pt idx="26">
                  <c:v>77.724635446886793</c:v>
                </c:pt>
                <c:pt idx="27">
                  <c:v>77.785395479724997</c:v>
                </c:pt>
                <c:pt idx="28">
                  <c:v>77.335918478235897</c:v>
                </c:pt>
                <c:pt idx="29">
                  <c:v>77.726439604066698</c:v>
                </c:pt>
                <c:pt idx="30">
                  <c:v>77.708230440527998</c:v>
                </c:pt>
                <c:pt idx="31">
                  <c:v>77.298349459120899</c:v>
                </c:pt>
                <c:pt idx="32">
                  <c:v>76.694572545871495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CE76-4EBD-BF63-82BFBA6C97B2}"/>
            </c:ext>
          </c:extLst>
        </c:ser>
        <c:ser>
          <c:idx val="10"/>
          <c:order val="10"/>
          <c:tx>
            <c:strRef>
              <c:f>Overview!$L$2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7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Overview!$L$11:$L$43</c:f>
              <c:numCache>
                <c:formatCode>0.000</c:formatCode>
                <c:ptCount val="33"/>
                <c:pt idx="0">
                  <c:v>70.860725536852897</c:v>
                </c:pt>
                <c:pt idx="1">
                  <c:v>70.545150510855294</c:v>
                </c:pt>
                <c:pt idx="2">
                  <c:v>71.075719697283304</c:v>
                </c:pt>
                <c:pt idx="3">
                  <c:v>71.396139479303002</c:v>
                </c:pt>
                <c:pt idx="4">
                  <c:v>71.659844272985893</c:v>
                </c:pt>
                <c:pt idx="5">
                  <c:v>71.995249784516204</c:v>
                </c:pt>
                <c:pt idx="6">
                  <c:v>72.675307794526304</c:v>
                </c:pt>
                <c:pt idx="7">
                  <c:v>73.119949683223794</c:v>
                </c:pt>
                <c:pt idx="8">
                  <c:v>73.882256615740701</c:v>
                </c:pt>
                <c:pt idx="9">
                  <c:v>73.9445306933426</c:v>
                </c:pt>
                <c:pt idx="10">
                  <c:v>74.291116154645096</c:v>
                </c:pt>
                <c:pt idx="11">
                  <c:v>74.860701937851402</c:v>
                </c:pt>
                <c:pt idx="12">
                  <c:v>74.936744367645105</c:v>
                </c:pt>
                <c:pt idx="13">
                  <c:v>75.128869949159906</c:v>
                </c:pt>
                <c:pt idx="14">
                  <c:v>75.673472177271407</c:v>
                </c:pt>
                <c:pt idx="15">
                  <c:v>75.861457025766697</c:v>
                </c:pt>
                <c:pt idx="16">
                  <c:v>76.128241155842105</c:v>
                </c:pt>
                <c:pt idx="17">
                  <c:v>76.555487986582904</c:v>
                </c:pt>
                <c:pt idx="18">
                  <c:v>76.626870114706307</c:v>
                </c:pt>
                <c:pt idx="19">
                  <c:v>76.825612865042601</c:v>
                </c:pt>
                <c:pt idx="20">
                  <c:v>76.9591248636535</c:v>
                </c:pt>
                <c:pt idx="21">
                  <c:v>77.198111147752599</c:v>
                </c:pt>
                <c:pt idx="22">
                  <c:v>77.683686291133498</c:v>
                </c:pt>
                <c:pt idx="23">
                  <c:v>77.525180300235505</c:v>
                </c:pt>
                <c:pt idx="24">
                  <c:v>77.877074811661799</c:v>
                </c:pt>
                <c:pt idx="25">
                  <c:v>77.639930160008802</c:v>
                </c:pt>
                <c:pt idx="26">
                  <c:v>77.959827404867895</c:v>
                </c:pt>
                <c:pt idx="27">
                  <c:v>78.486183730786806</c:v>
                </c:pt>
                <c:pt idx="28">
                  <c:v>78.217136694795101</c:v>
                </c:pt>
                <c:pt idx="29">
                  <c:v>78.722629987165803</c:v>
                </c:pt>
                <c:pt idx="30">
                  <c:v>78.138836304189596</c:v>
                </c:pt>
                <c:pt idx="31">
                  <c:v>78.034304407233606</c:v>
                </c:pt>
                <c:pt idx="32">
                  <c:v>78.129258035621902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CE76-4EBD-BF63-82BFBA6C97B2}"/>
            </c:ext>
          </c:extLst>
        </c:ser>
        <c:ser>
          <c:idx val="11"/>
          <c:order val="11"/>
          <c:tx>
            <c:strRef>
              <c:f>Overview!$M$2</c:f>
              <c:strCache>
                <c:ptCount val="1"/>
                <c:pt idx="0">
                  <c:v>12–BB</c:v>
                </c:pt>
              </c:strCache>
            </c:strRef>
          </c:tx>
          <c:spPr>
            <a:ln w="19050" cap="rnd">
              <a:solidFill>
                <a:srgbClr val="D76213">
                  <a:alpha val="80000"/>
                </a:srgbClr>
              </a:solidFill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Overview!$M$11:$M$43</c:f>
              <c:numCache>
                <c:formatCode>0.000</c:formatCode>
                <c:ptCount val="33"/>
                <c:pt idx="0">
                  <c:v>68.640096847329204</c:v>
                </c:pt>
                <c:pt idx="1">
                  <c:v>68.818868435737102</c:v>
                </c:pt>
                <c:pt idx="2">
                  <c:v>69.168720662990395</c:v>
                </c:pt>
                <c:pt idx="3">
                  <c:v>69.378338545117799</c:v>
                </c:pt>
                <c:pt idx="4">
                  <c:v>69.952967253599894</c:v>
                </c:pt>
                <c:pt idx="5">
                  <c:v>70.936616321316905</c:v>
                </c:pt>
                <c:pt idx="6">
                  <c:v>71.271814060052293</c:v>
                </c:pt>
                <c:pt idx="7">
                  <c:v>71.841348027476201</c:v>
                </c:pt>
                <c:pt idx="8">
                  <c:v>72.8779594178407</c:v>
                </c:pt>
                <c:pt idx="9">
                  <c:v>73.404458362674305</c:v>
                </c:pt>
                <c:pt idx="10">
                  <c:v>73.640279332778803</c:v>
                </c:pt>
                <c:pt idx="11">
                  <c:v>74.329370149861901</c:v>
                </c:pt>
                <c:pt idx="12">
                  <c:v>74.322252958811902</c:v>
                </c:pt>
                <c:pt idx="13">
                  <c:v>74.457249409260697</c:v>
                </c:pt>
                <c:pt idx="14">
                  <c:v>75.098838162625995</c:v>
                </c:pt>
                <c:pt idx="15">
                  <c:v>75.625207146715795</c:v>
                </c:pt>
                <c:pt idx="16">
                  <c:v>75.816008995905605</c:v>
                </c:pt>
                <c:pt idx="17">
                  <c:v>76.023809957376002</c:v>
                </c:pt>
                <c:pt idx="18">
                  <c:v>76.575118086478795</c:v>
                </c:pt>
                <c:pt idx="19">
                  <c:v>76.667689268988497</c:v>
                </c:pt>
                <c:pt idx="20">
                  <c:v>76.778185174824898</c:v>
                </c:pt>
                <c:pt idx="21">
                  <c:v>77.142016548552206</c:v>
                </c:pt>
                <c:pt idx="22">
                  <c:v>77.322674795817704</c:v>
                </c:pt>
                <c:pt idx="23">
                  <c:v>77.112886122601594</c:v>
                </c:pt>
                <c:pt idx="24">
                  <c:v>77.769120257220294</c:v>
                </c:pt>
                <c:pt idx="25">
                  <c:v>77.447751561172794</c:v>
                </c:pt>
                <c:pt idx="26">
                  <c:v>77.735336485883593</c:v>
                </c:pt>
                <c:pt idx="27">
                  <c:v>77.810931802572298</c:v>
                </c:pt>
                <c:pt idx="28">
                  <c:v>77.861849932419503</c:v>
                </c:pt>
                <c:pt idx="29">
                  <c:v>78.147959620746093</c:v>
                </c:pt>
                <c:pt idx="30">
                  <c:v>77.536784445264502</c:v>
                </c:pt>
                <c:pt idx="31">
                  <c:v>76.919856262032098</c:v>
                </c:pt>
                <c:pt idx="32">
                  <c:v>77.309204301463296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CE76-4EBD-BF63-82BFBA6C97B2}"/>
            </c:ext>
          </c:extLst>
        </c:ser>
        <c:ser>
          <c:idx val="12"/>
          <c:order val="12"/>
          <c:tx>
            <c:strRef>
              <c:f>Overview!$N$2</c:f>
              <c:strCache>
                <c:ptCount val="1"/>
                <c:pt idx="0">
                  <c:v>13–MV</c:v>
                </c:pt>
              </c:strCache>
            </c:strRef>
          </c:tx>
          <c:spPr>
            <a:ln w="19050" cap="rnd">
              <a:solidFill>
                <a:srgbClr val="D76213">
                  <a:alpha val="80000"/>
                </a:srgbClr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Overview!$N$11:$N$43</c:f>
              <c:numCache>
                <c:formatCode>0.000</c:formatCode>
                <c:ptCount val="33"/>
                <c:pt idx="0">
                  <c:v>67.340567296055497</c:v>
                </c:pt>
                <c:pt idx="1">
                  <c:v>67.841863280222299</c:v>
                </c:pt>
                <c:pt idx="2">
                  <c:v>68.343766668039905</c:v>
                </c:pt>
                <c:pt idx="3">
                  <c:v>68.561929505975698</c:v>
                </c:pt>
                <c:pt idx="4">
                  <c:v>68.579541499836097</c:v>
                </c:pt>
                <c:pt idx="5">
                  <c:v>69.434745121187504</c:v>
                </c:pt>
                <c:pt idx="6">
                  <c:v>70.405206172547693</c:v>
                </c:pt>
                <c:pt idx="7">
                  <c:v>70.832293923940099</c:v>
                </c:pt>
                <c:pt idx="8">
                  <c:v>71.817080897803805</c:v>
                </c:pt>
                <c:pt idx="9">
                  <c:v>72.075235016015597</c:v>
                </c:pt>
                <c:pt idx="10">
                  <c:v>72.5441059673838</c:v>
                </c:pt>
                <c:pt idx="11">
                  <c:v>73.022776765632301</c:v>
                </c:pt>
                <c:pt idx="12">
                  <c:v>73.459322079968402</c:v>
                </c:pt>
                <c:pt idx="13">
                  <c:v>73.593129870394407</c:v>
                </c:pt>
                <c:pt idx="14">
                  <c:v>74.267064752561197</c:v>
                </c:pt>
                <c:pt idx="15">
                  <c:v>74.609226312486499</c:v>
                </c:pt>
                <c:pt idx="16">
                  <c:v>75.009793450695796</c:v>
                </c:pt>
                <c:pt idx="17">
                  <c:v>75.266790940879304</c:v>
                </c:pt>
                <c:pt idx="18">
                  <c:v>75.435959041299498</c:v>
                </c:pt>
                <c:pt idx="19">
                  <c:v>75.433057418164907</c:v>
                </c:pt>
                <c:pt idx="20">
                  <c:v>75.634331713436893</c:v>
                </c:pt>
                <c:pt idx="21">
                  <c:v>75.940695960213503</c:v>
                </c:pt>
                <c:pt idx="22">
                  <c:v>76.344088960404306</c:v>
                </c:pt>
                <c:pt idx="23">
                  <c:v>76.338193979563002</c:v>
                </c:pt>
                <c:pt idx="24">
                  <c:v>76.925355638836606</c:v>
                </c:pt>
                <c:pt idx="25">
                  <c:v>76.480989521399096</c:v>
                </c:pt>
                <c:pt idx="26">
                  <c:v>76.763775013483794</c:v>
                </c:pt>
                <c:pt idx="27">
                  <c:v>77.018676375302405</c:v>
                </c:pt>
                <c:pt idx="28">
                  <c:v>76.582471677137406</c:v>
                </c:pt>
                <c:pt idx="29">
                  <c:v>77.052095661091997</c:v>
                </c:pt>
                <c:pt idx="30">
                  <c:v>77.129863207432194</c:v>
                </c:pt>
                <c:pt idx="31">
                  <c:v>76.4491441193762</c:v>
                </c:pt>
                <c:pt idx="32">
                  <c:v>76.551923494897295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CE76-4EBD-BF63-82BFBA6C97B2}"/>
            </c:ext>
          </c:extLst>
        </c:ser>
        <c:ser>
          <c:idx val="13"/>
          <c:order val="13"/>
          <c:tx>
            <c:strRef>
              <c:f>Overview!$O$2</c:f>
              <c:strCache>
                <c:ptCount val="1"/>
                <c:pt idx="0">
                  <c:v>14–SN</c:v>
                </c:pt>
              </c:strCache>
            </c:strRef>
          </c:tx>
          <c:spPr>
            <a:ln w="19050" cap="rnd">
              <a:solidFill>
                <a:schemeClr val="accent2">
                  <a:alpha val="6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Overview!$O$11:$O$43</c:f>
              <c:numCache>
                <c:formatCode>0.000</c:formatCode>
                <c:ptCount val="33"/>
                <c:pt idx="0">
                  <c:v>70.075334803248197</c:v>
                </c:pt>
                <c:pt idx="1">
                  <c:v>70.2600351873253</c:v>
                </c:pt>
                <c:pt idx="2">
                  <c:v>70.911628898082796</c:v>
                </c:pt>
                <c:pt idx="3">
                  <c:v>71.163099203604403</c:v>
                </c:pt>
                <c:pt idx="4">
                  <c:v>71.335353907412596</c:v>
                </c:pt>
                <c:pt idx="5">
                  <c:v>71.771053076751002</c:v>
                </c:pt>
                <c:pt idx="6">
                  <c:v>72.421671640589096</c:v>
                </c:pt>
                <c:pt idx="7">
                  <c:v>72.943267374418099</c:v>
                </c:pt>
                <c:pt idx="8">
                  <c:v>73.852502662254807</c:v>
                </c:pt>
                <c:pt idx="9">
                  <c:v>74.205940345232605</c:v>
                </c:pt>
                <c:pt idx="10">
                  <c:v>74.3230372336361</c:v>
                </c:pt>
                <c:pt idx="11">
                  <c:v>74.931533809996495</c:v>
                </c:pt>
                <c:pt idx="12">
                  <c:v>75.0283397413247</c:v>
                </c:pt>
                <c:pt idx="13">
                  <c:v>75.161526797201603</c:v>
                </c:pt>
                <c:pt idx="14">
                  <c:v>75.796168996566706</c:v>
                </c:pt>
                <c:pt idx="15">
                  <c:v>75.974893372181796</c:v>
                </c:pt>
                <c:pt idx="16">
                  <c:v>76.440539778014795</c:v>
                </c:pt>
                <c:pt idx="17">
                  <c:v>76.657747997343705</c:v>
                </c:pt>
                <c:pt idx="18">
                  <c:v>76.938380656220602</c:v>
                </c:pt>
                <c:pt idx="19">
                  <c:v>76.862415671075496</c:v>
                </c:pt>
                <c:pt idx="20">
                  <c:v>77.023068453867793</c:v>
                </c:pt>
                <c:pt idx="21">
                  <c:v>77.436253383610705</c:v>
                </c:pt>
                <c:pt idx="22">
                  <c:v>77.564935501846406</c:v>
                </c:pt>
                <c:pt idx="23">
                  <c:v>77.352641619369393</c:v>
                </c:pt>
                <c:pt idx="24">
                  <c:v>77.888299202593203</c:v>
                </c:pt>
                <c:pt idx="25">
                  <c:v>77.517574566444495</c:v>
                </c:pt>
                <c:pt idx="26">
                  <c:v>77.914300124371096</c:v>
                </c:pt>
                <c:pt idx="27">
                  <c:v>78.052515263607305</c:v>
                </c:pt>
                <c:pt idx="28">
                  <c:v>77.974399870577301</c:v>
                </c:pt>
                <c:pt idx="29">
                  <c:v>78.196499620119198</c:v>
                </c:pt>
                <c:pt idx="30">
                  <c:v>77.452231198313498</c:v>
                </c:pt>
                <c:pt idx="31">
                  <c:v>76.694933294433</c:v>
                </c:pt>
                <c:pt idx="32">
                  <c:v>77.730961679842906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E76-4EBD-BF63-82BFBA6C97B2}"/>
            </c:ext>
          </c:extLst>
        </c:ser>
        <c:ser>
          <c:idx val="14"/>
          <c:order val="14"/>
          <c:tx>
            <c:strRef>
              <c:f>Overview!$P$2</c:f>
              <c:strCache>
                <c:ptCount val="1"/>
                <c:pt idx="0">
                  <c:v>15–ST</c:v>
                </c:pt>
              </c:strCache>
            </c:strRef>
          </c:tx>
          <c:spPr>
            <a:ln w="19050" cap="rnd">
              <a:solidFill>
                <a:schemeClr val="accent2">
                  <a:alpha val="65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Overview!$P$11:$P$43</c:f>
              <c:numCache>
                <c:formatCode>0.000</c:formatCode>
                <c:ptCount val="33"/>
                <c:pt idx="0">
                  <c:v>68.557910818959499</c:v>
                </c:pt>
                <c:pt idx="1">
                  <c:v>68.756152701442204</c:v>
                </c:pt>
                <c:pt idx="2">
                  <c:v>69.5434342030766</c:v>
                </c:pt>
                <c:pt idx="3">
                  <c:v>69.935470181603094</c:v>
                </c:pt>
                <c:pt idx="4">
                  <c:v>70.355653132271499</c:v>
                </c:pt>
                <c:pt idx="5">
                  <c:v>70.5447895724202</c:v>
                </c:pt>
                <c:pt idx="6">
                  <c:v>70.945630923056299</c:v>
                </c:pt>
                <c:pt idx="7">
                  <c:v>72.122569070821797</c:v>
                </c:pt>
                <c:pt idx="8">
                  <c:v>72.265765274129905</c:v>
                </c:pt>
                <c:pt idx="9">
                  <c:v>72.949951779090597</c:v>
                </c:pt>
                <c:pt idx="10">
                  <c:v>72.894154872328798</c:v>
                </c:pt>
                <c:pt idx="11">
                  <c:v>73.488929416953994</c:v>
                </c:pt>
                <c:pt idx="12">
                  <c:v>73.4355494148015</c:v>
                </c:pt>
                <c:pt idx="13">
                  <c:v>73.746113313837199</c:v>
                </c:pt>
                <c:pt idx="14">
                  <c:v>74.316486395188605</c:v>
                </c:pt>
                <c:pt idx="15">
                  <c:v>74.555872936884498</c:v>
                </c:pt>
                <c:pt idx="16">
                  <c:v>75.024917591994793</c:v>
                </c:pt>
                <c:pt idx="17">
                  <c:v>75.280441718707394</c:v>
                </c:pt>
                <c:pt idx="18">
                  <c:v>75.197488131632198</c:v>
                </c:pt>
                <c:pt idx="19">
                  <c:v>75.322436397245596</c:v>
                </c:pt>
                <c:pt idx="20">
                  <c:v>75.531969057853402</c:v>
                </c:pt>
                <c:pt idx="21">
                  <c:v>75.866836802654106</c:v>
                </c:pt>
                <c:pt idx="22">
                  <c:v>76.009361177564102</c:v>
                </c:pt>
                <c:pt idx="23">
                  <c:v>76.0519386575223</c:v>
                </c:pt>
                <c:pt idx="24">
                  <c:v>76.455516828271101</c:v>
                </c:pt>
                <c:pt idx="25">
                  <c:v>75.997939675477795</c:v>
                </c:pt>
                <c:pt idx="26">
                  <c:v>76.508392255177199</c:v>
                </c:pt>
                <c:pt idx="27">
                  <c:v>76.176455264350594</c:v>
                </c:pt>
                <c:pt idx="28">
                  <c:v>76.168141110759393</c:v>
                </c:pt>
                <c:pt idx="29">
                  <c:v>76.849061594885598</c:v>
                </c:pt>
                <c:pt idx="30">
                  <c:v>76.445210416072996</c:v>
                </c:pt>
                <c:pt idx="31">
                  <c:v>75.314820553561702</c:v>
                </c:pt>
                <c:pt idx="32">
                  <c:v>75.631749969798804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CE76-4EBD-BF63-82BFBA6C97B2}"/>
            </c:ext>
          </c:extLst>
        </c:ser>
        <c:ser>
          <c:idx val="15"/>
          <c:order val="15"/>
          <c:tx>
            <c:strRef>
              <c:f>Overview!$Q$2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lumMod val="60000"/>
                  <a:lumOff val="40000"/>
                  <a:alpha val="6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Overview!$Q$11:$Q$43</c:f>
              <c:numCache>
                <c:formatCode>0.000</c:formatCode>
                <c:ptCount val="33"/>
                <c:pt idx="0">
                  <c:v>69.615454214579003</c:v>
                </c:pt>
                <c:pt idx="1">
                  <c:v>70.052299241130996</c:v>
                </c:pt>
                <c:pt idx="2">
                  <c:v>70.608599181206301</c:v>
                </c:pt>
                <c:pt idx="3">
                  <c:v>71.065396303564597</c:v>
                </c:pt>
                <c:pt idx="4">
                  <c:v>71.421271004268405</c:v>
                </c:pt>
                <c:pt idx="5">
                  <c:v>71.435532356639797</c:v>
                </c:pt>
                <c:pt idx="6">
                  <c:v>71.936958030594795</c:v>
                </c:pt>
                <c:pt idx="7">
                  <c:v>72.384676610302705</c:v>
                </c:pt>
                <c:pt idx="8">
                  <c:v>72.988334410520693</c:v>
                </c:pt>
                <c:pt idx="9">
                  <c:v>73.372801104361798</c:v>
                </c:pt>
                <c:pt idx="10">
                  <c:v>74.006090167168594</c:v>
                </c:pt>
                <c:pt idx="11">
                  <c:v>74.500185996890394</c:v>
                </c:pt>
                <c:pt idx="12">
                  <c:v>74.637363045883802</c:v>
                </c:pt>
                <c:pt idx="13">
                  <c:v>74.643939369511401</c:v>
                </c:pt>
                <c:pt idx="14">
                  <c:v>75.176005424833704</c:v>
                </c:pt>
                <c:pt idx="15">
                  <c:v>75.617865328139999</c:v>
                </c:pt>
                <c:pt idx="16">
                  <c:v>75.553572763204997</c:v>
                </c:pt>
                <c:pt idx="17">
                  <c:v>76.007583932115395</c:v>
                </c:pt>
                <c:pt idx="18">
                  <c:v>76.0258919981909</c:v>
                </c:pt>
                <c:pt idx="19">
                  <c:v>76.335324476702795</c:v>
                </c:pt>
                <c:pt idx="20">
                  <c:v>76.534033582962294</c:v>
                </c:pt>
                <c:pt idx="21">
                  <c:v>76.9361390258467</c:v>
                </c:pt>
                <c:pt idx="22">
                  <c:v>76.847832298857796</c:v>
                </c:pt>
                <c:pt idx="23">
                  <c:v>77.234583104815499</c:v>
                </c:pt>
                <c:pt idx="24">
                  <c:v>77.388336281046506</c:v>
                </c:pt>
                <c:pt idx="25">
                  <c:v>76.905857910959199</c:v>
                </c:pt>
                <c:pt idx="26">
                  <c:v>77.234879985457397</c:v>
                </c:pt>
                <c:pt idx="27">
                  <c:v>77.570514582648102</c:v>
                </c:pt>
                <c:pt idx="28">
                  <c:v>77.503468611053506</c:v>
                </c:pt>
                <c:pt idx="29">
                  <c:v>77.798977668034993</c:v>
                </c:pt>
                <c:pt idx="30">
                  <c:v>77.738646683704701</c:v>
                </c:pt>
                <c:pt idx="31">
                  <c:v>76.220443568456901</c:v>
                </c:pt>
                <c:pt idx="32">
                  <c:v>76.927793992870605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CE76-4EBD-BF63-82BFBA6C97B2}"/>
            </c:ext>
          </c:extLst>
        </c:ser>
        <c:ser>
          <c:idx val="16"/>
          <c:order val="16"/>
          <c:tx>
            <c:strRef>
              <c:f>Overview!$R$2</c:f>
              <c:strCache>
                <c:ptCount val="1"/>
                <c:pt idx="0">
                  <c:v>DE</c:v>
                </c:pt>
              </c:strCache>
            </c:strRef>
          </c:tx>
          <c:spPr>
            <a:ln w="25400" cap="rnd">
              <a:solidFill>
                <a:schemeClr val="tx1">
                  <a:alpha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Overview!$R$11:$R$43</c:f>
              <c:numCache>
                <c:formatCode>0.000</c:formatCode>
                <c:ptCount val="33"/>
                <c:pt idx="0">
                  <c:v>71.84</c:v>
                </c:pt>
                <c:pt idx="1">
                  <c:v>72.05</c:v>
                </c:pt>
                <c:pt idx="2">
                  <c:v>72.48</c:v>
                </c:pt>
                <c:pt idx="3">
                  <c:v>72.58</c:v>
                </c:pt>
                <c:pt idx="4">
                  <c:v>72.900000000000006</c:v>
                </c:pt>
                <c:pt idx="5">
                  <c:v>73.09</c:v>
                </c:pt>
                <c:pt idx="6">
                  <c:v>73.39</c:v>
                </c:pt>
                <c:pt idx="7">
                  <c:v>73.84</c:v>
                </c:pt>
                <c:pt idx="8">
                  <c:v>74.3</c:v>
                </c:pt>
                <c:pt idx="9">
                  <c:v>74.569999999999993</c:v>
                </c:pt>
                <c:pt idx="10">
                  <c:v>74.849999999999994</c:v>
                </c:pt>
                <c:pt idx="11">
                  <c:v>75.27</c:v>
                </c:pt>
                <c:pt idx="12">
                  <c:v>75.42</c:v>
                </c:pt>
                <c:pt idx="13">
                  <c:v>75.5</c:v>
                </c:pt>
                <c:pt idx="14">
                  <c:v>76.14</c:v>
                </c:pt>
                <c:pt idx="15">
                  <c:v>76.36</c:v>
                </c:pt>
                <c:pt idx="16">
                  <c:v>76.75</c:v>
                </c:pt>
                <c:pt idx="17">
                  <c:v>76.900000000000006</c:v>
                </c:pt>
                <c:pt idx="18">
                  <c:v>77.11</c:v>
                </c:pt>
                <c:pt idx="19">
                  <c:v>77.239999999999995</c:v>
                </c:pt>
                <c:pt idx="20">
                  <c:v>77.430000000000007</c:v>
                </c:pt>
                <c:pt idx="21">
                  <c:v>77.77</c:v>
                </c:pt>
                <c:pt idx="22">
                  <c:v>77.95</c:v>
                </c:pt>
                <c:pt idx="23">
                  <c:v>77.97</c:v>
                </c:pt>
                <c:pt idx="24">
                  <c:v>78.42</c:v>
                </c:pt>
                <c:pt idx="25">
                  <c:v>78.12</c:v>
                </c:pt>
                <c:pt idx="26">
                  <c:v>78.37</c:v>
                </c:pt>
                <c:pt idx="27">
                  <c:v>78.53</c:v>
                </c:pt>
                <c:pt idx="28">
                  <c:v>78.5</c:v>
                </c:pt>
                <c:pt idx="29">
                  <c:v>78.81</c:v>
                </c:pt>
                <c:pt idx="30">
                  <c:v>78.55</c:v>
                </c:pt>
                <c:pt idx="31">
                  <c:v>78.11</c:v>
                </c:pt>
                <c:pt idx="32">
                  <c:v>78.062275344122298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CE76-4EBD-BF63-82BFBA6C97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80283080"/>
        <c:axId val="680285376"/>
      </c:lineChart>
      <c:catAx>
        <c:axId val="6802830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80285376"/>
        <c:crosses val="autoZero"/>
        <c:auto val="1"/>
        <c:lblAlgn val="ctr"/>
        <c:lblOffset val="100"/>
        <c:tickLblSkip val="2"/>
        <c:noMultiLvlLbl val="0"/>
      </c:catAx>
      <c:valAx>
        <c:axId val="680285376"/>
        <c:scaling>
          <c:orientation val="minMax"/>
          <c:max val="80"/>
          <c:min val="6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Life expectancy at birth in years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80283080"/>
        <c:crosses val="autoZero"/>
        <c:crossBetween val="midCat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>
              <a:lumMod val="75000"/>
              <a:lumOff val="25000"/>
            </a:schemeClr>
          </a:solidFill>
          <a:latin typeface="+mn-lt"/>
        </a:defRPr>
      </a:pPr>
      <a:endParaRPr lang="de-DE"/>
    </a:p>
  </c:txPr>
  <c:externalData r:id="rId4">
    <c:autoUpdate val="0"/>
  </c:externalData>
  <c:userShapes r:id="rId5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474128233970756E-2"/>
          <c:y val="4.3137254901960784E-2"/>
          <c:w val="0.9375258717660292"/>
          <c:h val="0.86588914620966495"/>
        </c:manualLayout>
      </c:layout>
      <c:lineChart>
        <c:grouping val="standard"/>
        <c:varyColors val="0"/>
        <c:ser>
          <c:idx val="0"/>
          <c:order val="0"/>
          <c:tx>
            <c:strRef>
              <c:f>'Rel_2020_2015-19'!$B$4</c:f>
              <c:strCache>
                <c:ptCount val="1"/>
                <c:pt idx="0">
                  <c:v>DE</c:v>
                </c:pt>
              </c:strCache>
            </c:strRef>
          </c:tx>
          <c:spPr>
            <a:ln w="38100" cap="rnd">
              <a:solidFill>
                <a:schemeClr val="tx1"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'Rel_2020_2015-19'!$C$4:$N$4</c:f>
              <c:numCache>
                <c:formatCode>0.00</c:formatCode>
                <c:ptCount val="12"/>
                <c:pt idx="0">
                  <c:v>0.9527204961427419</c:v>
                </c:pt>
                <c:pt idx="1">
                  <c:v>0.90111438774172559</c:v>
                </c:pt>
                <c:pt idx="2">
                  <c:v>0.94604020253393573</c:v>
                </c:pt>
                <c:pt idx="3">
                  <c:v>1.0198427421466036</c:v>
                </c:pt>
                <c:pt idx="4">
                  <c:v>0.98394276358561572</c:v>
                </c:pt>
                <c:pt idx="5">
                  <c:v>1.0061447299163593</c:v>
                </c:pt>
                <c:pt idx="6">
                  <c:v>0.95037621403921413</c:v>
                </c:pt>
                <c:pt idx="7">
                  <c:v>1.0997860065899356</c:v>
                </c:pt>
                <c:pt idx="8">
                  <c:v>1.0459669777738259</c:v>
                </c:pt>
                <c:pt idx="9">
                  <c:v>1.0021259047778486</c:v>
                </c:pt>
                <c:pt idx="10">
                  <c:v>1.0346071358013433</c:v>
                </c:pt>
                <c:pt idx="11">
                  <c:v>1.0820316110045065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9E8-402A-8B83-34D57B889C01}"/>
            </c:ext>
          </c:extLst>
        </c:ser>
        <c:ser>
          <c:idx val="1"/>
          <c:order val="1"/>
          <c:tx>
            <c:strRef>
              <c:f>'Rel_2020_2015-19'!$B$5</c:f>
              <c:strCache>
                <c:ptCount val="1"/>
                <c:pt idx="0">
                  <c:v>01–SH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'Rel_2020_2015-19'!$C$5:$N$5</c:f>
              <c:numCache>
                <c:formatCode>0.00</c:formatCode>
                <c:ptCount val="12"/>
                <c:pt idx="0">
                  <c:v>0.92089017745072621</c:v>
                </c:pt>
                <c:pt idx="1">
                  <c:v>0.90413627222517257</c:v>
                </c:pt>
                <c:pt idx="2">
                  <c:v>0.88904947013689961</c:v>
                </c:pt>
                <c:pt idx="3">
                  <c:v>0.97761277827646054</c:v>
                </c:pt>
                <c:pt idx="4">
                  <c:v>1.0189828057816923</c:v>
                </c:pt>
                <c:pt idx="5">
                  <c:v>1.0615051446662562</c:v>
                </c:pt>
                <c:pt idx="6">
                  <c:v>0.95023679536926564</c:v>
                </c:pt>
                <c:pt idx="7">
                  <c:v>1.0254319148061126</c:v>
                </c:pt>
                <c:pt idx="8">
                  <c:v>1.244028886424454</c:v>
                </c:pt>
                <c:pt idx="9">
                  <c:v>1.0995991423381455</c:v>
                </c:pt>
                <c:pt idx="10">
                  <c:v>0.88061263297580894</c:v>
                </c:pt>
                <c:pt idx="11">
                  <c:v>1.0869665545469833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9E8-402A-8B83-34D57B889C01}"/>
            </c:ext>
          </c:extLst>
        </c:ser>
        <c:ser>
          <c:idx val="2"/>
          <c:order val="2"/>
          <c:tx>
            <c:strRef>
              <c:f>'Rel_2020_2015-19'!$B$6</c:f>
              <c:strCache>
                <c:ptCount val="1"/>
                <c:pt idx="0">
                  <c:v>02–HH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'Rel_2020_2015-19'!$C$6:$N$6</c:f>
              <c:numCache>
                <c:formatCode>0.00</c:formatCode>
                <c:ptCount val="12"/>
                <c:pt idx="0">
                  <c:v>0.88251197562290939</c:v>
                </c:pt>
                <c:pt idx="1">
                  <c:v>1.0346052061598325</c:v>
                </c:pt>
                <c:pt idx="2">
                  <c:v>0.98897130050593951</c:v>
                </c:pt>
                <c:pt idx="3">
                  <c:v>1.0578266698173746</c:v>
                </c:pt>
                <c:pt idx="4">
                  <c:v>0.9039166421435515</c:v>
                </c:pt>
                <c:pt idx="5">
                  <c:v>1.0804667369533443</c:v>
                </c:pt>
                <c:pt idx="6">
                  <c:v>0.9722261693811296</c:v>
                </c:pt>
                <c:pt idx="7">
                  <c:v>1.2062288555240503</c:v>
                </c:pt>
                <c:pt idx="8">
                  <c:v>0.98874241712936373</c:v>
                </c:pt>
                <c:pt idx="9">
                  <c:v>0.84911937601465926</c:v>
                </c:pt>
                <c:pt idx="10">
                  <c:v>0.97364765529665076</c:v>
                </c:pt>
                <c:pt idx="11">
                  <c:v>1.079024848589087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9E8-402A-8B83-34D57B889C01}"/>
            </c:ext>
          </c:extLst>
        </c:ser>
        <c:ser>
          <c:idx val="3"/>
          <c:order val="3"/>
          <c:tx>
            <c:strRef>
              <c:f>'Rel_2020_2015-19'!$B$7</c:f>
              <c:strCache>
                <c:ptCount val="1"/>
                <c:pt idx="0">
                  <c:v>03–NI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'Rel_2020_2015-19'!$C$7:$N$7</c:f>
              <c:numCache>
                <c:formatCode>0.00</c:formatCode>
                <c:ptCount val="12"/>
                <c:pt idx="0">
                  <c:v>0.93383766681589864</c:v>
                </c:pt>
                <c:pt idx="1">
                  <c:v>0.85472819130686151</c:v>
                </c:pt>
                <c:pt idx="2">
                  <c:v>1.0019839343239303</c:v>
                </c:pt>
                <c:pt idx="3">
                  <c:v>0.96843849361382273</c:v>
                </c:pt>
                <c:pt idx="4">
                  <c:v>0.97068574991870571</c:v>
                </c:pt>
                <c:pt idx="5">
                  <c:v>1.0292049264507803</c:v>
                </c:pt>
                <c:pt idx="6">
                  <c:v>0.95061834703749903</c:v>
                </c:pt>
                <c:pt idx="7">
                  <c:v>1.2269601881478172</c:v>
                </c:pt>
                <c:pt idx="8">
                  <c:v>1.0651962522719911</c:v>
                </c:pt>
                <c:pt idx="9">
                  <c:v>0.96284111062587729</c:v>
                </c:pt>
                <c:pt idx="10">
                  <c:v>1.0391017921924488</c:v>
                </c:pt>
                <c:pt idx="11">
                  <c:v>1.0422239972023535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9E8-402A-8B83-34D57B889C01}"/>
            </c:ext>
          </c:extLst>
        </c:ser>
        <c:ser>
          <c:idx val="4"/>
          <c:order val="4"/>
          <c:tx>
            <c:strRef>
              <c:f>'Rel_2020_2015-19'!$B$8</c:f>
              <c:strCache>
                <c:ptCount val="1"/>
                <c:pt idx="0">
                  <c:v>04–HB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'Rel_2020_2015-19'!$C$8:$N$8</c:f>
              <c:numCache>
                <c:formatCode>0.00</c:formatCode>
                <c:ptCount val="12"/>
                <c:pt idx="0">
                  <c:v>1.0823030948721792</c:v>
                </c:pt>
                <c:pt idx="1">
                  <c:v>0.99064921094744762</c:v>
                </c:pt>
                <c:pt idx="2">
                  <c:v>0.99842332070865047</c:v>
                </c:pt>
                <c:pt idx="3">
                  <c:v>1.008670414138503</c:v>
                </c:pt>
                <c:pt idx="4">
                  <c:v>1.1070964208422511</c:v>
                </c:pt>
                <c:pt idx="5">
                  <c:v>0.90352964926094625</c:v>
                </c:pt>
                <c:pt idx="6">
                  <c:v>0.82799648281479299</c:v>
                </c:pt>
                <c:pt idx="7">
                  <c:v>1.2050051906256525</c:v>
                </c:pt>
                <c:pt idx="8">
                  <c:v>0.83444767492344496</c:v>
                </c:pt>
                <c:pt idx="9">
                  <c:v>1.024828652599842</c:v>
                </c:pt>
                <c:pt idx="10">
                  <c:v>1.046319406620444</c:v>
                </c:pt>
                <c:pt idx="11">
                  <c:v>0.95442708348411764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9E8-402A-8B83-34D57B889C01}"/>
            </c:ext>
          </c:extLst>
        </c:ser>
        <c:ser>
          <c:idx val="5"/>
          <c:order val="5"/>
          <c:tx>
            <c:strRef>
              <c:f>'Rel_2020_2015-19'!$B$9</c:f>
              <c:strCache>
                <c:ptCount val="1"/>
                <c:pt idx="0">
                  <c:v>05–NW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'Rel_2020_2015-19'!$C$9:$N$9</c:f>
              <c:numCache>
                <c:formatCode>0.00</c:formatCode>
                <c:ptCount val="12"/>
                <c:pt idx="0">
                  <c:v>0.96150413495968334</c:v>
                </c:pt>
                <c:pt idx="1">
                  <c:v>0.86861783814057592</c:v>
                </c:pt>
                <c:pt idx="2">
                  <c:v>0.93663029930469177</c:v>
                </c:pt>
                <c:pt idx="3">
                  <c:v>1.0258189662916932</c:v>
                </c:pt>
                <c:pt idx="4">
                  <c:v>0.99612927390183703</c:v>
                </c:pt>
                <c:pt idx="5">
                  <c:v>1.0518255820440563</c:v>
                </c:pt>
                <c:pt idx="6">
                  <c:v>0.9426446497257055</c:v>
                </c:pt>
                <c:pt idx="7">
                  <c:v>1.1436293816411274</c:v>
                </c:pt>
                <c:pt idx="8">
                  <c:v>1.0010701834793516</c:v>
                </c:pt>
                <c:pt idx="9">
                  <c:v>0.99202540068497325</c:v>
                </c:pt>
                <c:pt idx="10">
                  <c:v>1.058885694577731</c:v>
                </c:pt>
                <c:pt idx="11">
                  <c:v>1.0570085122241704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99E8-402A-8B83-34D57B889C01}"/>
            </c:ext>
          </c:extLst>
        </c:ser>
        <c:ser>
          <c:idx val="6"/>
          <c:order val="6"/>
          <c:tx>
            <c:strRef>
              <c:f>'Rel_2020_2015-19'!$B$10</c:f>
              <c:strCache>
                <c:ptCount val="1"/>
                <c:pt idx="0">
                  <c:v>06–HE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'Rel_2020_2015-19'!$C$10:$N$10</c:f>
              <c:numCache>
                <c:formatCode>0.00</c:formatCode>
                <c:ptCount val="12"/>
                <c:pt idx="0">
                  <c:v>0.93890399582460793</c:v>
                </c:pt>
                <c:pt idx="1">
                  <c:v>0.86521692778607884</c:v>
                </c:pt>
                <c:pt idx="2">
                  <c:v>0.92249608404391925</c:v>
                </c:pt>
                <c:pt idx="3">
                  <c:v>1.057731692255927</c:v>
                </c:pt>
                <c:pt idx="4">
                  <c:v>0.96676418226143879</c:v>
                </c:pt>
                <c:pt idx="5">
                  <c:v>0.94093805737220615</c:v>
                </c:pt>
                <c:pt idx="6">
                  <c:v>0.91824845373233532</c:v>
                </c:pt>
                <c:pt idx="7">
                  <c:v>1.0813122106936495</c:v>
                </c:pt>
                <c:pt idx="8">
                  <c:v>1.0397200718533883</c:v>
                </c:pt>
                <c:pt idx="9">
                  <c:v>1.1234381526743147</c:v>
                </c:pt>
                <c:pt idx="10">
                  <c:v>1.0342590181003941</c:v>
                </c:pt>
                <c:pt idx="11">
                  <c:v>1.1419272916024743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99E8-402A-8B83-34D57B889C01}"/>
            </c:ext>
          </c:extLst>
        </c:ser>
        <c:ser>
          <c:idx val="7"/>
          <c:order val="7"/>
          <c:tx>
            <c:strRef>
              <c:f>'Rel_2020_2015-19'!$B$11</c:f>
              <c:strCache>
                <c:ptCount val="1"/>
                <c:pt idx="0">
                  <c:v>07–RP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'Rel_2020_2015-19'!$C$11:$N$11</c:f>
              <c:numCache>
                <c:formatCode>0.00</c:formatCode>
                <c:ptCount val="12"/>
                <c:pt idx="0">
                  <c:v>0.90436411103003966</c:v>
                </c:pt>
                <c:pt idx="1">
                  <c:v>0.8921165577684953</c:v>
                </c:pt>
                <c:pt idx="2">
                  <c:v>0.94840087749178859</c:v>
                </c:pt>
                <c:pt idx="3">
                  <c:v>1.0075548297555876</c:v>
                </c:pt>
                <c:pt idx="4">
                  <c:v>1.0066395914795061</c:v>
                </c:pt>
                <c:pt idx="5">
                  <c:v>0.97604196480582528</c:v>
                </c:pt>
                <c:pt idx="6">
                  <c:v>0.94476259587649081</c:v>
                </c:pt>
                <c:pt idx="7">
                  <c:v>1.1897910322650249</c:v>
                </c:pt>
                <c:pt idx="8">
                  <c:v>0.98076856027703985</c:v>
                </c:pt>
                <c:pt idx="9">
                  <c:v>1.0078457319697605</c:v>
                </c:pt>
                <c:pt idx="10">
                  <c:v>1.0255740954288279</c:v>
                </c:pt>
                <c:pt idx="11">
                  <c:v>1.1487662608647395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99E8-402A-8B83-34D57B889C01}"/>
            </c:ext>
          </c:extLst>
        </c:ser>
        <c:ser>
          <c:idx val="8"/>
          <c:order val="8"/>
          <c:tx>
            <c:strRef>
              <c:f>'Rel_2020_2015-19'!$B$12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'Rel_2020_2015-19'!$C$12:$N$12</c:f>
              <c:numCache>
                <c:formatCode>0.00</c:formatCode>
                <c:ptCount val="12"/>
                <c:pt idx="0">
                  <c:v>0.91527310187725297</c:v>
                </c:pt>
                <c:pt idx="1">
                  <c:v>0.91562192539804255</c:v>
                </c:pt>
                <c:pt idx="2">
                  <c:v>1.0012872064064271</c:v>
                </c:pt>
                <c:pt idx="3">
                  <c:v>0.99484263976206377</c:v>
                </c:pt>
                <c:pt idx="4">
                  <c:v>1.035840793077716</c:v>
                </c:pt>
                <c:pt idx="5">
                  <c:v>0.97898324041048712</c:v>
                </c:pt>
                <c:pt idx="6">
                  <c:v>0.99148517151733417</c:v>
                </c:pt>
                <c:pt idx="7">
                  <c:v>1.0536945451212028</c:v>
                </c:pt>
                <c:pt idx="8">
                  <c:v>1.109233915184038</c:v>
                </c:pt>
                <c:pt idx="9">
                  <c:v>0.95267037498358575</c:v>
                </c:pt>
                <c:pt idx="10">
                  <c:v>1.0581674106531413</c:v>
                </c:pt>
                <c:pt idx="11">
                  <c:v>1.0198965152536004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99E8-402A-8B83-34D57B889C01}"/>
            </c:ext>
          </c:extLst>
        </c:ser>
        <c:ser>
          <c:idx val="9"/>
          <c:order val="9"/>
          <c:tx>
            <c:strRef>
              <c:f>'Rel_2020_2015-19'!$B$13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'Rel_2020_2015-19'!$C$13:$N$13</c:f>
              <c:numCache>
                <c:formatCode>0.00</c:formatCode>
                <c:ptCount val="12"/>
                <c:pt idx="0">
                  <c:v>0.93968708114611832</c:v>
                </c:pt>
                <c:pt idx="1">
                  <c:v>0.96986092181100902</c:v>
                </c:pt>
                <c:pt idx="2">
                  <c:v>0.94816651377889571</c:v>
                </c:pt>
                <c:pt idx="3">
                  <c:v>1.0386243015589118</c:v>
                </c:pt>
                <c:pt idx="4">
                  <c:v>0.97465210560627502</c:v>
                </c:pt>
                <c:pt idx="5">
                  <c:v>0.94531428787917837</c:v>
                </c:pt>
                <c:pt idx="6">
                  <c:v>0.95677289194567994</c:v>
                </c:pt>
                <c:pt idx="7">
                  <c:v>0.99996608540011811</c:v>
                </c:pt>
                <c:pt idx="8">
                  <c:v>1.0973454960150086</c:v>
                </c:pt>
                <c:pt idx="9">
                  <c:v>1.0157894745973415</c:v>
                </c:pt>
                <c:pt idx="10">
                  <c:v>1.0325804094839308</c:v>
                </c:pt>
                <c:pt idx="11">
                  <c:v>1.0936912585254237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99E8-402A-8B83-34D57B889C01}"/>
            </c:ext>
          </c:extLst>
        </c:ser>
        <c:ser>
          <c:idx val="10"/>
          <c:order val="10"/>
          <c:tx>
            <c:strRef>
              <c:f>'Rel_2020_2015-19'!$B$14</c:f>
              <c:strCache>
                <c:ptCount val="1"/>
                <c:pt idx="0">
                  <c:v>10–SL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'Rel_2020_2015-19'!$C$14:$N$14</c:f>
              <c:numCache>
                <c:formatCode>0.00</c:formatCode>
                <c:ptCount val="12"/>
                <c:pt idx="0">
                  <c:v>1.1791009061037538</c:v>
                </c:pt>
                <c:pt idx="1">
                  <c:v>1.0261779855733424</c:v>
                </c:pt>
                <c:pt idx="2">
                  <c:v>0.91021175611537053</c:v>
                </c:pt>
                <c:pt idx="3">
                  <c:v>1.239045228627055</c:v>
                </c:pt>
                <c:pt idx="4">
                  <c:v>0.9928217569262815</c:v>
                </c:pt>
                <c:pt idx="5">
                  <c:v>0.87227047996404306</c:v>
                </c:pt>
                <c:pt idx="6">
                  <c:v>0.883552384154078</c:v>
                </c:pt>
                <c:pt idx="7">
                  <c:v>1.1979561177260361</c:v>
                </c:pt>
                <c:pt idx="8">
                  <c:v>0.95843939393939381</c:v>
                </c:pt>
                <c:pt idx="9">
                  <c:v>0.91025159555845359</c:v>
                </c:pt>
                <c:pt idx="10">
                  <c:v>0.89983685330791341</c:v>
                </c:pt>
                <c:pt idx="11">
                  <c:v>0.96732670806978505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99E8-402A-8B83-34D57B889C01}"/>
            </c:ext>
          </c:extLst>
        </c:ser>
        <c:ser>
          <c:idx val="11"/>
          <c:order val="11"/>
          <c:tx>
            <c:strRef>
              <c:f>'Rel_2020_2015-19'!$B$15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'Rel_2020_2015-19'!$C$15:$N$15</c:f>
              <c:numCache>
                <c:formatCode>0.00</c:formatCode>
                <c:ptCount val="12"/>
                <c:pt idx="0">
                  <c:v>0.97241439550377806</c:v>
                </c:pt>
                <c:pt idx="1">
                  <c:v>0.9326131027993676</c:v>
                </c:pt>
                <c:pt idx="2">
                  <c:v>0.85174520440513768</c:v>
                </c:pt>
                <c:pt idx="3">
                  <c:v>0.98559050453977937</c:v>
                </c:pt>
                <c:pt idx="4">
                  <c:v>0.98144537073000793</c:v>
                </c:pt>
                <c:pt idx="5">
                  <c:v>1.0288301492750453</c:v>
                </c:pt>
                <c:pt idx="6">
                  <c:v>0.99130654028920806</c:v>
                </c:pt>
                <c:pt idx="7">
                  <c:v>0.95713222878332982</c:v>
                </c:pt>
                <c:pt idx="8">
                  <c:v>1.070367658195738</c:v>
                </c:pt>
                <c:pt idx="9">
                  <c:v>1.0076677050609391</c:v>
                </c:pt>
                <c:pt idx="10">
                  <c:v>1.152462970916885</c:v>
                </c:pt>
                <c:pt idx="11">
                  <c:v>1.1218012918903058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99E8-402A-8B83-34D57B889C01}"/>
            </c:ext>
          </c:extLst>
        </c:ser>
        <c:ser>
          <c:idx val="12"/>
          <c:order val="12"/>
          <c:tx>
            <c:strRef>
              <c:f>'Rel_2020_2015-19'!$B$16</c:f>
              <c:strCache>
                <c:ptCount val="1"/>
                <c:pt idx="0">
                  <c:v>12–BB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'Rel_2020_2015-19'!$C$16:$N$16</c:f>
              <c:numCache>
                <c:formatCode>0.00</c:formatCode>
                <c:ptCount val="12"/>
                <c:pt idx="0">
                  <c:v>1.0530184554358388</c:v>
                </c:pt>
                <c:pt idx="1">
                  <c:v>0.88690516810827391</c:v>
                </c:pt>
                <c:pt idx="2">
                  <c:v>0.91009862624813831</c:v>
                </c:pt>
                <c:pt idx="3">
                  <c:v>1.0499944125406111</c:v>
                </c:pt>
                <c:pt idx="4">
                  <c:v>0.84465612762797149</c:v>
                </c:pt>
                <c:pt idx="5">
                  <c:v>1.0663628542989774</c:v>
                </c:pt>
                <c:pt idx="6">
                  <c:v>0.96547700115506174</c:v>
                </c:pt>
                <c:pt idx="7">
                  <c:v>1.0649364722140375</c:v>
                </c:pt>
                <c:pt idx="8">
                  <c:v>1.0485415219681193</c:v>
                </c:pt>
                <c:pt idx="9">
                  <c:v>0.95893593022128476</c:v>
                </c:pt>
                <c:pt idx="10">
                  <c:v>0.9951387825374135</c:v>
                </c:pt>
                <c:pt idx="11">
                  <c:v>1.1633113297495377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99E8-402A-8B83-34D57B889C01}"/>
            </c:ext>
          </c:extLst>
        </c:ser>
        <c:ser>
          <c:idx val="13"/>
          <c:order val="13"/>
          <c:tx>
            <c:strRef>
              <c:f>'Rel_2020_2015-19'!$B$17</c:f>
              <c:strCache>
                <c:ptCount val="1"/>
                <c:pt idx="0">
                  <c:v>13–MV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'Rel_2020_2015-19'!$C$17:$N$17</c:f>
              <c:numCache>
                <c:formatCode>0.00</c:formatCode>
                <c:ptCount val="12"/>
                <c:pt idx="0">
                  <c:v>0.82215038782507532</c:v>
                </c:pt>
                <c:pt idx="1">
                  <c:v>0.84645879234943866</c:v>
                </c:pt>
                <c:pt idx="2">
                  <c:v>0.98254167031868533</c:v>
                </c:pt>
                <c:pt idx="3">
                  <c:v>1.0126745472997738</c:v>
                </c:pt>
                <c:pt idx="4">
                  <c:v>1.1405868166242998</c:v>
                </c:pt>
                <c:pt idx="5">
                  <c:v>1.080535771913222</c:v>
                </c:pt>
                <c:pt idx="6">
                  <c:v>0.96635234773996725</c:v>
                </c:pt>
                <c:pt idx="7">
                  <c:v>1.1326454809135531</c:v>
                </c:pt>
                <c:pt idx="8">
                  <c:v>0.99880299312142884</c:v>
                </c:pt>
                <c:pt idx="9">
                  <c:v>1.1080134887407773</c:v>
                </c:pt>
                <c:pt idx="10">
                  <c:v>0.89276840828502024</c:v>
                </c:pt>
                <c:pt idx="11">
                  <c:v>1.0910038256777206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99E8-402A-8B83-34D57B889C01}"/>
            </c:ext>
          </c:extLst>
        </c:ser>
        <c:ser>
          <c:idx val="14"/>
          <c:order val="14"/>
          <c:tx>
            <c:strRef>
              <c:f>'Rel_2020_2015-19'!$B$18</c:f>
              <c:strCache>
                <c:ptCount val="1"/>
                <c:pt idx="0">
                  <c:v>14–SN</c:v>
                </c:pt>
              </c:strCache>
            </c:strRef>
          </c:tx>
          <c:spPr>
            <a:ln w="22225" cap="rnd">
              <a:solidFill>
                <a:schemeClr val="accent2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'Rel_2020_2015-19'!$C$18:$N$18</c:f>
              <c:numCache>
                <c:formatCode>0.00</c:formatCode>
                <c:ptCount val="12"/>
                <c:pt idx="0">
                  <c:v>1.0034275945854521</c:v>
                </c:pt>
                <c:pt idx="1">
                  <c:v>0.80766383536618125</c:v>
                </c:pt>
                <c:pt idx="2">
                  <c:v>0.97476325217646043</c:v>
                </c:pt>
                <c:pt idx="3">
                  <c:v>0.96749174185446263</c:v>
                </c:pt>
                <c:pt idx="4">
                  <c:v>0.93587865178793528</c:v>
                </c:pt>
                <c:pt idx="5">
                  <c:v>0.95491190614731669</c:v>
                </c:pt>
                <c:pt idx="6">
                  <c:v>0.9152708862750385</c:v>
                </c:pt>
                <c:pt idx="7">
                  <c:v>1.0186497730132718</c:v>
                </c:pt>
                <c:pt idx="8">
                  <c:v>1.0725915321343806</c:v>
                </c:pt>
                <c:pt idx="9">
                  <c:v>1.0276123832120143</c:v>
                </c:pt>
                <c:pt idx="10">
                  <c:v>1.1236511139403715</c:v>
                </c:pt>
                <c:pt idx="11">
                  <c:v>1.2205520550453923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99E8-402A-8B83-34D57B889C01}"/>
            </c:ext>
          </c:extLst>
        </c:ser>
        <c:ser>
          <c:idx val="15"/>
          <c:order val="15"/>
          <c:tx>
            <c:strRef>
              <c:f>'Rel_2020_2015-19'!$B$19</c:f>
              <c:strCache>
                <c:ptCount val="1"/>
                <c:pt idx="0">
                  <c:v>15–ST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'Rel_2020_2015-19'!$C$19:$N$19</c:f>
              <c:numCache>
                <c:formatCode>0.00</c:formatCode>
                <c:ptCount val="12"/>
                <c:pt idx="0">
                  <c:v>0.95404459797134344</c:v>
                </c:pt>
                <c:pt idx="1">
                  <c:v>0.94421688658196357</c:v>
                </c:pt>
                <c:pt idx="2">
                  <c:v>0.9900247976322748</c:v>
                </c:pt>
                <c:pt idx="3">
                  <c:v>1.0399343994079464</c:v>
                </c:pt>
                <c:pt idx="4">
                  <c:v>0.92608962179736209</c:v>
                </c:pt>
                <c:pt idx="5">
                  <c:v>0.99024130810999111</c:v>
                </c:pt>
                <c:pt idx="6">
                  <c:v>0.93469734381516167</c:v>
                </c:pt>
                <c:pt idx="7">
                  <c:v>1.067539781983823</c:v>
                </c:pt>
                <c:pt idx="8">
                  <c:v>1.0147239609827681</c:v>
                </c:pt>
                <c:pt idx="9">
                  <c:v>1.0801812642062592</c:v>
                </c:pt>
                <c:pt idx="10">
                  <c:v>0.94818519322597006</c:v>
                </c:pt>
                <c:pt idx="11">
                  <c:v>1.1189587635084028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99E8-402A-8B83-34D57B889C01}"/>
            </c:ext>
          </c:extLst>
        </c:ser>
        <c:ser>
          <c:idx val="16"/>
          <c:order val="16"/>
          <c:tx>
            <c:strRef>
              <c:f>'Rel_2020_2015-19'!$B$20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'Rel_2020_2015-19'!$C$20:$N$20</c:f>
              <c:numCache>
                <c:formatCode>0.00</c:formatCode>
                <c:ptCount val="12"/>
                <c:pt idx="0">
                  <c:v>1.0164800544298556</c:v>
                </c:pt>
                <c:pt idx="1">
                  <c:v>0.98933480079955782</c:v>
                </c:pt>
                <c:pt idx="2">
                  <c:v>0.82764030535843336</c:v>
                </c:pt>
                <c:pt idx="3">
                  <c:v>1.0265995028521508</c:v>
                </c:pt>
                <c:pt idx="4">
                  <c:v>0.94176655608847615</c:v>
                </c:pt>
                <c:pt idx="5">
                  <c:v>1.0167517252050708</c:v>
                </c:pt>
                <c:pt idx="6">
                  <c:v>0.97238627876255523</c:v>
                </c:pt>
                <c:pt idx="7">
                  <c:v>1.1154509405786139</c:v>
                </c:pt>
                <c:pt idx="8">
                  <c:v>1.035101684862721</c:v>
                </c:pt>
                <c:pt idx="9">
                  <c:v>0.99864622712355722</c:v>
                </c:pt>
                <c:pt idx="10">
                  <c:v>0.96351972846420864</c:v>
                </c:pt>
                <c:pt idx="11">
                  <c:v>1.1353816197057032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99E8-402A-8B83-34D57B889C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0202504"/>
        <c:axId val="550203160"/>
      </c:lineChart>
      <c:catAx>
        <c:axId val="550202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3160"/>
        <c:crosses val="autoZero"/>
        <c:auto val="1"/>
        <c:lblAlgn val="ctr"/>
        <c:lblOffset val="100"/>
        <c:noMultiLvlLbl val="0"/>
      </c:catAx>
      <c:valAx>
        <c:axId val="550203160"/>
        <c:scaling>
          <c:orientation val="minMax"/>
          <c:max val="1.3"/>
          <c:min val="0.7000000000000000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/>
      </a:pPr>
      <a:endParaRPr lang="de-DE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474128233970756E-2"/>
          <c:y val="4.3137254901960784E-2"/>
          <c:w val="0.9375258717660292"/>
          <c:h val="0.86588914620966495"/>
        </c:manualLayout>
      </c:layout>
      <c:lineChart>
        <c:grouping val="standard"/>
        <c:varyColors val="0"/>
        <c:ser>
          <c:idx val="0"/>
          <c:order val="0"/>
          <c:tx>
            <c:strRef>
              <c:f>'Rel_2020_2015-19'!$B$21</c:f>
              <c:strCache>
                <c:ptCount val="1"/>
                <c:pt idx="0">
                  <c:v>DE</c:v>
                </c:pt>
              </c:strCache>
            </c:strRef>
          </c:tx>
          <c:spPr>
            <a:ln w="38100" cap="rnd">
              <a:solidFill>
                <a:schemeClr val="tx1"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'Rel_2020_2015-19'!$C$21:$N$21</c:f>
              <c:numCache>
                <c:formatCode>0.00</c:formatCode>
                <c:ptCount val="12"/>
                <c:pt idx="0">
                  <c:v>0.98388886657808172</c:v>
                </c:pt>
                <c:pt idx="1">
                  <c:v>0.97504445711491061</c:v>
                </c:pt>
                <c:pt idx="2">
                  <c:v>0.989333716199012</c:v>
                </c:pt>
                <c:pt idx="3">
                  <c:v>0.99619862924054692</c:v>
                </c:pt>
                <c:pt idx="4">
                  <c:v>0.99243318474916575</c:v>
                </c:pt>
                <c:pt idx="5">
                  <c:v>1.0056746603890589</c:v>
                </c:pt>
                <c:pt idx="6">
                  <c:v>0.99419547009024689</c:v>
                </c:pt>
                <c:pt idx="7">
                  <c:v>1.0143139544392228</c:v>
                </c:pt>
                <c:pt idx="8">
                  <c:v>1.0198245508967936</c:v>
                </c:pt>
                <c:pt idx="9">
                  <c:v>1.031699517571681</c:v>
                </c:pt>
                <c:pt idx="10">
                  <c:v>0.99298858620708952</c:v>
                </c:pt>
                <c:pt idx="11">
                  <c:v>1.0045291817119706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EAF-4BE2-ABC6-9CB76A6B5474}"/>
            </c:ext>
          </c:extLst>
        </c:ser>
        <c:ser>
          <c:idx val="1"/>
          <c:order val="1"/>
          <c:tx>
            <c:strRef>
              <c:f>'Rel_2020_2015-19'!$B$22</c:f>
              <c:strCache>
                <c:ptCount val="1"/>
                <c:pt idx="0">
                  <c:v>01–SH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'Rel_2020_2015-19'!$C$22:$N$22</c:f>
              <c:numCache>
                <c:formatCode>0.00</c:formatCode>
                <c:ptCount val="12"/>
                <c:pt idx="0">
                  <c:v>0.97322929644924627</c:v>
                </c:pt>
                <c:pt idx="1">
                  <c:v>0.96206692650214254</c:v>
                </c:pt>
                <c:pt idx="2">
                  <c:v>0.98577749529958936</c:v>
                </c:pt>
                <c:pt idx="3">
                  <c:v>0.93874480656591175</c:v>
                </c:pt>
                <c:pt idx="4">
                  <c:v>1.0296680882245302</c:v>
                </c:pt>
                <c:pt idx="5">
                  <c:v>0.99593921771526206</c:v>
                </c:pt>
                <c:pt idx="6">
                  <c:v>1.0884454198018685</c:v>
                </c:pt>
                <c:pt idx="7">
                  <c:v>1.0389741123717078</c:v>
                </c:pt>
                <c:pt idx="8">
                  <c:v>1.0009405617964779</c:v>
                </c:pt>
                <c:pt idx="9">
                  <c:v>1.0488908501380789</c:v>
                </c:pt>
                <c:pt idx="10">
                  <c:v>0.98274156358856546</c:v>
                </c:pt>
                <c:pt idx="11">
                  <c:v>0.96079294735239418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EAF-4BE2-ABC6-9CB76A6B5474}"/>
            </c:ext>
          </c:extLst>
        </c:ser>
        <c:ser>
          <c:idx val="2"/>
          <c:order val="2"/>
          <c:tx>
            <c:strRef>
              <c:f>'Rel_2020_2015-19'!$B$23</c:f>
              <c:strCache>
                <c:ptCount val="1"/>
                <c:pt idx="0">
                  <c:v>02–HH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'Rel_2020_2015-19'!$C$23:$N$23</c:f>
              <c:numCache>
                <c:formatCode>0.00</c:formatCode>
                <c:ptCount val="12"/>
                <c:pt idx="0">
                  <c:v>0.87919761062693125</c:v>
                </c:pt>
                <c:pt idx="1">
                  <c:v>0.87760762899959144</c:v>
                </c:pt>
                <c:pt idx="2">
                  <c:v>0.97667467326054747</c:v>
                </c:pt>
                <c:pt idx="3">
                  <c:v>1.0874758248899115</c:v>
                </c:pt>
                <c:pt idx="4">
                  <c:v>1.0939606431353008</c:v>
                </c:pt>
                <c:pt idx="5">
                  <c:v>1.0920398586457334</c:v>
                </c:pt>
                <c:pt idx="6">
                  <c:v>1.1826452672766823</c:v>
                </c:pt>
                <c:pt idx="7">
                  <c:v>1.0144700754683371</c:v>
                </c:pt>
                <c:pt idx="8">
                  <c:v>0.97008652454834732</c:v>
                </c:pt>
                <c:pt idx="9">
                  <c:v>0.9743086977923775</c:v>
                </c:pt>
                <c:pt idx="10">
                  <c:v>0.91122628334680367</c:v>
                </c:pt>
                <c:pt idx="11">
                  <c:v>0.97461712093191288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EAF-4BE2-ABC6-9CB76A6B5474}"/>
            </c:ext>
          </c:extLst>
        </c:ser>
        <c:ser>
          <c:idx val="3"/>
          <c:order val="3"/>
          <c:tx>
            <c:strRef>
              <c:f>'Rel_2020_2015-19'!$B$24</c:f>
              <c:strCache>
                <c:ptCount val="1"/>
                <c:pt idx="0">
                  <c:v>03–NI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'Rel_2020_2015-19'!$C$24:$N$24</c:f>
              <c:numCache>
                <c:formatCode>0.00</c:formatCode>
                <c:ptCount val="12"/>
                <c:pt idx="0">
                  <c:v>0.99000362599560054</c:v>
                </c:pt>
                <c:pt idx="1">
                  <c:v>0.98843676499986532</c:v>
                </c:pt>
                <c:pt idx="2">
                  <c:v>0.99790079066205317</c:v>
                </c:pt>
                <c:pt idx="3">
                  <c:v>1.0247580291877085</c:v>
                </c:pt>
                <c:pt idx="4">
                  <c:v>1.0358508372895641</c:v>
                </c:pt>
                <c:pt idx="5">
                  <c:v>1.0126097626815016</c:v>
                </c:pt>
                <c:pt idx="6">
                  <c:v>0.97849480771080777</c:v>
                </c:pt>
                <c:pt idx="7">
                  <c:v>0.98112735182944866</c:v>
                </c:pt>
                <c:pt idx="8">
                  <c:v>0.99856972348589401</c:v>
                </c:pt>
                <c:pt idx="9">
                  <c:v>1.0050079764647255</c:v>
                </c:pt>
                <c:pt idx="10">
                  <c:v>0.97266610100243966</c:v>
                </c:pt>
                <c:pt idx="11">
                  <c:v>1.0163208842302027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EAF-4BE2-ABC6-9CB76A6B5474}"/>
            </c:ext>
          </c:extLst>
        </c:ser>
        <c:ser>
          <c:idx val="4"/>
          <c:order val="4"/>
          <c:tx>
            <c:strRef>
              <c:f>'Rel_2020_2015-19'!$B$25</c:f>
              <c:strCache>
                <c:ptCount val="1"/>
                <c:pt idx="0">
                  <c:v>04–HB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'Rel_2020_2015-19'!$C$25:$N$25</c:f>
              <c:numCache>
                <c:formatCode>0.00</c:formatCode>
                <c:ptCount val="12"/>
                <c:pt idx="0">
                  <c:v>0.83604054962004215</c:v>
                </c:pt>
                <c:pt idx="1">
                  <c:v>1.0116356540368336</c:v>
                </c:pt>
                <c:pt idx="2">
                  <c:v>1.1402245681799157</c:v>
                </c:pt>
                <c:pt idx="3">
                  <c:v>1.0180278169694255</c:v>
                </c:pt>
                <c:pt idx="4">
                  <c:v>1.1579331222394047</c:v>
                </c:pt>
                <c:pt idx="5">
                  <c:v>1.0812132440018507</c:v>
                </c:pt>
                <c:pt idx="6">
                  <c:v>0.99162308184545511</c:v>
                </c:pt>
                <c:pt idx="7">
                  <c:v>1.0973014213647876</c:v>
                </c:pt>
                <c:pt idx="8">
                  <c:v>1.0432212554514153</c:v>
                </c:pt>
                <c:pt idx="9">
                  <c:v>0.95814796032628002</c:v>
                </c:pt>
                <c:pt idx="10">
                  <c:v>0.80709388625785206</c:v>
                </c:pt>
                <c:pt idx="11">
                  <c:v>0.86696531203565697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EAF-4BE2-ABC6-9CB76A6B5474}"/>
            </c:ext>
          </c:extLst>
        </c:ser>
        <c:ser>
          <c:idx val="5"/>
          <c:order val="5"/>
          <c:tx>
            <c:strRef>
              <c:f>'Rel_2020_2015-19'!$B$26</c:f>
              <c:strCache>
                <c:ptCount val="1"/>
                <c:pt idx="0">
                  <c:v>05–NW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'Rel_2020_2015-19'!$C$26:$N$26</c:f>
              <c:numCache>
                <c:formatCode>0.00</c:formatCode>
                <c:ptCount val="12"/>
                <c:pt idx="0">
                  <c:v>0.99211438993588796</c:v>
                </c:pt>
                <c:pt idx="1">
                  <c:v>1.0103054300067429</c:v>
                </c:pt>
                <c:pt idx="2">
                  <c:v>0.99151934183353718</c:v>
                </c:pt>
                <c:pt idx="3">
                  <c:v>0.99000559013113143</c:v>
                </c:pt>
                <c:pt idx="4">
                  <c:v>0.97434074906745716</c:v>
                </c:pt>
                <c:pt idx="5">
                  <c:v>1.0006482303528983</c:v>
                </c:pt>
                <c:pt idx="6">
                  <c:v>0.98239551691733473</c:v>
                </c:pt>
                <c:pt idx="7">
                  <c:v>1.024462985980475</c:v>
                </c:pt>
                <c:pt idx="8">
                  <c:v>1.0276765540714148</c:v>
                </c:pt>
                <c:pt idx="9">
                  <c:v>1.0352860573140019</c:v>
                </c:pt>
                <c:pt idx="10">
                  <c:v>0.97637255905388731</c:v>
                </c:pt>
                <c:pt idx="11">
                  <c:v>0.99472078403461306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EAF-4BE2-ABC6-9CB76A6B5474}"/>
            </c:ext>
          </c:extLst>
        </c:ser>
        <c:ser>
          <c:idx val="6"/>
          <c:order val="6"/>
          <c:tx>
            <c:strRef>
              <c:f>'Rel_2020_2015-19'!$B$27</c:f>
              <c:strCache>
                <c:ptCount val="1"/>
                <c:pt idx="0">
                  <c:v>06–HE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'Rel_2020_2015-19'!$C$27:$N$27</c:f>
              <c:numCache>
                <c:formatCode>0.00</c:formatCode>
                <c:ptCount val="12"/>
                <c:pt idx="0">
                  <c:v>0.99108862649864848</c:v>
                </c:pt>
                <c:pt idx="1">
                  <c:v>0.93820731158336967</c:v>
                </c:pt>
                <c:pt idx="2">
                  <c:v>0.9745066590662268</c:v>
                </c:pt>
                <c:pt idx="3">
                  <c:v>0.98638823408604848</c:v>
                </c:pt>
                <c:pt idx="4">
                  <c:v>1.0114175547749502</c:v>
                </c:pt>
                <c:pt idx="5">
                  <c:v>0.99944867177507979</c:v>
                </c:pt>
                <c:pt idx="6">
                  <c:v>1.027598183366583</c:v>
                </c:pt>
                <c:pt idx="7">
                  <c:v>1.0849363162854526</c:v>
                </c:pt>
                <c:pt idx="8">
                  <c:v>1.0001928628933041</c:v>
                </c:pt>
                <c:pt idx="9">
                  <c:v>1.0608537929433546</c:v>
                </c:pt>
                <c:pt idx="10">
                  <c:v>0.99133858026538857</c:v>
                </c:pt>
                <c:pt idx="11">
                  <c:v>0.93623245355489015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CEAF-4BE2-ABC6-9CB76A6B5474}"/>
            </c:ext>
          </c:extLst>
        </c:ser>
        <c:ser>
          <c:idx val="7"/>
          <c:order val="7"/>
          <c:tx>
            <c:strRef>
              <c:f>'Rel_2020_2015-19'!$B$28</c:f>
              <c:strCache>
                <c:ptCount val="1"/>
                <c:pt idx="0">
                  <c:v>07–RP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'Rel_2020_2015-19'!$C$28:$N$28</c:f>
              <c:numCache>
                <c:formatCode>0.00</c:formatCode>
                <c:ptCount val="12"/>
                <c:pt idx="0">
                  <c:v>1.0243077432326917</c:v>
                </c:pt>
                <c:pt idx="1">
                  <c:v>0.93461192055042275</c:v>
                </c:pt>
                <c:pt idx="2">
                  <c:v>1.0067271697778828</c:v>
                </c:pt>
                <c:pt idx="3">
                  <c:v>1.0015517506175182</c:v>
                </c:pt>
                <c:pt idx="4">
                  <c:v>0.97427716785022822</c:v>
                </c:pt>
                <c:pt idx="5">
                  <c:v>0.98669256875122258</c:v>
                </c:pt>
                <c:pt idx="6">
                  <c:v>0.96662610055992326</c:v>
                </c:pt>
                <c:pt idx="7">
                  <c:v>1.0188330761003683</c:v>
                </c:pt>
                <c:pt idx="8">
                  <c:v>1.063244494039429</c:v>
                </c:pt>
                <c:pt idx="9">
                  <c:v>1.0229002488754873</c:v>
                </c:pt>
                <c:pt idx="10">
                  <c:v>1.0188845635208303</c:v>
                </c:pt>
                <c:pt idx="11">
                  <c:v>0.98198665901328952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CEAF-4BE2-ABC6-9CB76A6B5474}"/>
            </c:ext>
          </c:extLst>
        </c:ser>
        <c:ser>
          <c:idx val="8"/>
          <c:order val="8"/>
          <c:tx>
            <c:strRef>
              <c:f>'Rel_2020_2015-19'!$B$29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'Rel_2020_2015-19'!$C$29:$N$29</c:f>
              <c:numCache>
                <c:formatCode>0.00</c:formatCode>
                <c:ptCount val="12"/>
                <c:pt idx="0">
                  <c:v>0.95848027155961091</c:v>
                </c:pt>
                <c:pt idx="1">
                  <c:v>0.95346718852019985</c:v>
                </c:pt>
                <c:pt idx="2">
                  <c:v>0.98707835732928528</c:v>
                </c:pt>
                <c:pt idx="3">
                  <c:v>1.0132913679937232</c:v>
                </c:pt>
                <c:pt idx="4">
                  <c:v>0.98426459227617491</c:v>
                </c:pt>
                <c:pt idx="5">
                  <c:v>0.99891262444890494</c:v>
                </c:pt>
                <c:pt idx="6">
                  <c:v>0.97077536813560084</c:v>
                </c:pt>
                <c:pt idx="7">
                  <c:v>0.9874536196387198</c:v>
                </c:pt>
                <c:pt idx="8">
                  <c:v>1.0386970589114135</c:v>
                </c:pt>
                <c:pt idx="9">
                  <c:v>1.0376342534436671</c:v>
                </c:pt>
                <c:pt idx="10">
                  <c:v>1.0353574585254122</c:v>
                </c:pt>
                <c:pt idx="11">
                  <c:v>1.0376259460548047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CEAF-4BE2-ABC6-9CB76A6B5474}"/>
            </c:ext>
          </c:extLst>
        </c:ser>
        <c:ser>
          <c:idx val="9"/>
          <c:order val="9"/>
          <c:tx>
            <c:strRef>
              <c:f>'Rel_2020_2015-19'!$B$30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'Rel_2020_2015-19'!$C$30:$N$30</c:f>
              <c:numCache>
                <c:formatCode>0.00</c:formatCode>
                <c:ptCount val="12"/>
                <c:pt idx="0">
                  <c:v>0.99643022569429518</c:v>
                </c:pt>
                <c:pt idx="1">
                  <c:v>0.97935825857471193</c:v>
                </c:pt>
                <c:pt idx="2">
                  <c:v>1.0162561403467494</c:v>
                </c:pt>
                <c:pt idx="3">
                  <c:v>1.0009031014514926</c:v>
                </c:pt>
                <c:pt idx="4">
                  <c:v>0.98497973586428922</c:v>
                </c:pt>
                <c:pt idx="5">
                  <c:v>0.98439956648187565</c:v>
                </c:pt>
                <c:pt idx="6">
                  <c:v>0.97919971749618839</c:v>
                </c:pt>
                <c:pt idx="7">
                  <c:v>1.0065940724881406</c:v>
                </c:pt>
                <c:pt idx="8">
                  <c:v>1.0114650312757887</c:v>
                </c:pt>
                <c:pt idx="9">
                  <c:v>1.0367646150002183</c:v>
                </c:pt>
                <c:pt idx="10">
                  <c:v>0.9937547505936204</c:v>
                </c:pt>
                <c:pt idx="11">
                  <c:v>1.0072841916992925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CEAF-4BE2-ABC6-9CB76A6B5474}"/>
            </c:ext>
          </c:extLst>
        </c:ser>
        <c:ser>
          <c:idx val="10"/>
          <c:order val="10"/>
          <c:tx>
            <c:strRef>
              <c:f>'Rel_2020_2015-19'!$B$31</c:f>
              <c:strCache>
                <c:ptCount val="1"/>
                <c:pt idx="0">
                  <c:v>10–SL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'Rel_2020_2015-19'!$C$31:$N$31</c:f>
              <c:numCache>
                <c:formatCode>0.00</c:formatCode>
                <c:ptCount val="12"/>
                <c:pt idx="0">
                  <c:v>1.0758897669897076</c:v>
                </c:pt>
                <c:pt idx="1">
                  <c:v>0.85777680295351133</c:v>
                </c:pt>
                <c:pt idx="2">
                  <c:v>1.0199712189305705</c:v>
                </c:pt>
                <c:pt idx="3">
                  <c:v>0.84406637180786359</c:v>
                </c:pt>
                <c:pt idx="4">
                  <c:v>0.94960722975892775</c:v>
                </c:pt>
                <c:pt idx="5">
                  <c:v>0.9583206686321426</c:v>
                </c:pt>
                <c:pt idx="6">
                  <c:v>0.88885759412889787</c:v>
                </c:pt>
                <c:pt idx="7">
                  <c:v>1.0396042358202464</c:v>
                </c:pt>
                <c:pt idx="8">
                  <c:v>0.99694563314629281</c:v>
                </c:pt>
                <c:pt idx="9">
                  <c:v>1.2159153375103553</c:v>
                </c:pt>
                <c:pt idx="10">
                  <c:v>1.1317801444956666</c:v>
                </c:pt>
                <c:pt idx="11">
                  <c:v>1.0186021300460999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CEAF-4BE2-ABC6-9CB76A6B5474}"/>
            </c:ext>
          </c:extLst>
        </c:ser>
        <c:ser>
          <c:idx val="11"/>
          <c:order val="11"/>
          <c:tx>
            <c:strRef>
              <c:f>'Rel_2020_2015-19'!$B$32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'Rel_2020_2015-19'!$C$32:$N$32</c:f>
              <c:numCache>
                <c:formatCode>0.00</c:formatCode>
                <c:ptCount val="12"/>
                <c:pt idx="0">
                  <c:v>0.96408844598946153</c:v>
                </c:pt>
                <c:pt idx="1">
                  <c:v>0.95048213414332161</c:v>
                </c:pt>
                <c:pt idx="2">
                  <c:v>0.97315152173332709</c:v>
                </c:pt>
                <c:pt idx="3">
                  <c:v>0.98460501875913464</c:v>
                </c:pt>
                <c:pt idx="4">
                  <c:v>1.0590417226714817</c:v>
                </c:pt>
                <c:pt idx="5">
                  <c:v>1.01145548337115</c:v>
                </c:pt>
                <c:pt idx="6">
                  <c:v>0.99066348666380921</c:v>
                </c:pt>
                <c:pt idx="7">
                  <c:v>1.054999611665256</c:v>
                </c:pt>
                <c:pt idx="8">
                  <c:v>0.97721456504133775</c:v>
                </c:pt>
                <c:pt idx="9">
                  <c:v>1.0197011980298056</c:v>
                </c:pt>
                <c:pt idx="10">
                  <c:v>1.0120539645488875</c:v>
                </c:pt>
                <c:pt idx="11">
                  <c:v>1.0052945646808311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CEAF-4BE2-ABC6-9CB76A6B5474}"/>
            </c:ext>
          </c:extLst>
        </c:ser>
        <c:ser>
          <c:idx val="12"/>
          <c:order val="12"/>
          <c:tx>
            <c:strRef>
              <c:f>'Rel_2020_2015-19'!$B$33</c:f>
              <c:strCache>
                <c:ptCount val="1"/>
                <c:pt idx="0">
                  <c:v>12–BB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'Rel_2020_2015-19'!$C$33:$N$33</c:f>
              <c:numCache>
                <c:formatCode>0.00</c:formatCode>
                <c:ptCount val="12"/>
                <c:pt idx="0">
                  <c:v>0.9461802035214586</c:v>
                </c:pt>
                <c:pt idx="1">
                  <c:v>0.963333370059685</c:v>
                </c:pt>
                <c:pt idx="2">
                  <c:v>0.90544085809069097</c:v>
                </c:pt>
                <c:pt idx="3">
                  <c:v>1.0534951712474852</c:v>
                </c:pt>
                <c:pt idx="4">
                  <c:v>0.95919027928731659</c:v>
                </c:pt>
                <c:pt idx="5">
                  <c:v>1.0704662937006753</c:v>
                </c:pt>
                <c:pt idx="6">
                  <c:v>1.0216169389847212</c:v>
                </c:pt>
                <c:pt idx="7">
                  <c:v>1.0255319486330992</c:v>
                </c:pt>
                <c:pt idx="8">
                  <c:v>0.99966336868185945</c:v>
                </c:pt>
                <c:pt idx="9">
                  <c:v>1.0298180409669317</c:v>
                </c:pt>
                <c:pt idx="10">
                  <c:v>0.97909889742526746</c:v>
                </c:pt>
                <c:pt idx="11">
                  <c:v>1.0537165766150396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CEAF-4BE2-ABC6-9CB76A6B5474}"/>
            </c:ext>
          </c:extLst>
        </c:ser>
        <c:ser>
          <c:idx val="13"/>
          <c:order val="13"/>
          <c:tx>
            <c:strRef>
              <c:f>'Rel_2020_2015-19'!$B$34</c:f>
              <c:strCache>
                <c:ptCount val="1"/>
                <c:pt idx="0">
                  <c:v>13–MV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'Rel_2020_2015-19'!$C$34:$N$34</c:f>
              <c:numCache>
                <c:formatCode>0.00</c:formatCode>
                <c:ptCount val="12"/>
                <c:pt idx="0">
                  <c:v>0.95940085577450573</c:v>
                </c:pt>
                <c:pt idx="1">
                  <c:v>1.0032553560898361</c:v>
                </c:pt>
                <c:pt idx="2">
                  <c:v>1.0840824283656285</c:v>
                </c:pt>
                <c:pt idx="3">
                  <c:v>0.95622158810033397</c:v>
                </c:pt>
                <c:pt idx="4">
                  <c:v>0.96806194250014665</c:v>
                </c:pt>
                <c:pt idx="5">
                  <c:v>1.0139391025269993</c:v>
                </c:pt>
                <c:pt idx="6">
                  <c:v>0.99758318901864707</c:v>
                </c:pt>
                <c:pt idx="7">
                  <c:v>1.0076765455854926</c:v>
                </c:pt>
                <c:pt idx="8">
                  <c:v>1.0889974064262375</c:v>
                </c:pt>
                <c:pt idx="9">
                  <c:v>0.94668348230959931</c:v>
                </c:pt>
                <c:pt idx="10">
                  <c:v>0.99982558033163393</c:v>
                </c:pt>
                <c:pt idx="11">
                  <c:v>0.9791797985344286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EAF-4BE2-ABC6-9CB76A6B5474}"/>
            </c:ext>
          </c:extLst>
        </c:ser>
        <c:ser>
          <c:idx val="14"/>
          <c:order val="14"/>
          <c:tx>
            <c:strRef>
              <c:f>'Rel_2020_2015-19'!$B$35</c:f>
              <c:strCache>
                <c:ptCount val="1"/>
                <c:pt idx="0">
                  <c:v>14–SN</c:v>
                </c:pt>
              </c:strCache>
            </c:strRef>
          </c:tx>
          <c:spPr>
            <a:ln w="22225" cap="rnd">
              <a:solidFill>
                <a:schemeClr val="accent2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'Rel_2020_2015-19'!$C$35:$N$35</c:f>
              <c:numCache>
                <c:formatCode>0.00</c:formatCode>
                <c:ptCount val="12"/>
                <c:pt idx="0">
                  <c:v>1.0101023633280266</c:v>
                </c:pt>
                <c:pt idx="1">
                  <c:v>0.97470079124863018</c:v>
                </c:pt>
                <c:pt idx="2">
                  <c:v>0.94200310532998599</c:v>
                </c:pt>
                <c:pt idx="3">
                  <c:v>1.0080785117521451</c:v>
                </c:pt>
                <c:pt idx="4">
                  <c:v>0.98009707454709027</c:v>
                </c:pt>
                <c:pt idx="5">
                  <c:v>1.0265850298845391</c:v>
                </c:pt>
                <c:pt idx="6">
                  <c:v>1.0121730062942307</c:v>
                </c:pt>
                <c:pt idx="7">
                  <c:v>0.95293389776332083</c:v>
                </c:pt>
                <c:pt idx="8">
                  <c:v>1.0083789545513397</c:v>
                </c:pt>
                <c:pt idx="9">
                  <c:v>1.0225555094301773</c:v>
                </c:pt>
                <c:pt idx="10">
                  <c:v>1.040526859346506</c:v>
                </c:pt>
                <c:pt idx="11">
                  <c:v>1.0228831430358483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CEAF-4BE2-ABC6-9CB76A6B5474}"/>
            </c:ext>
          </c:extLst>
        </c:ser>
        <c:ser>
          <c:idx val="15"/>
          <c:order val="15"/>
          <c:tx>
            <c:strRef>
              <c:f>'Rel_2020_2015-19'!$B$36</c:f>
              <c:strCache>
                <c:ptCount val="1"/>
                <c:pt idx="0">
                  <c:v>15–ST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'Rel_2020_2015-19'!$C$36:$N$36</c:f>
              <c:numCache>
                <c:formatCode>0.00</c:formatCode>
                <c:ptCount val="12"/>
                <c:pt idx="0">
                  <c:v>0.9820946221388982</c:v>
                </c:pt>
                <c:pt idx="1">
                  <c:v>1.0481132643002831</c:v>
                </c:pt>
                <c:pt idx="2">
                  <c:v>0.92866722435191473</c:v>
                </c:pt>
                <c:pt idx="3">
                  <c:v>0.95749687917041582</c:v>
                </c:pt>
                <c:pt idx="4">
                  <c:v>0.96825464275670214</c:v>
                </c:pt>
                <c:pt idx="5">
                  <c:v>1.0075397208930377</c:v>
                </c:pt>
                <c:pt idx="6">
                  <c:v>0.98289196557870295</c:v>
                </c:pt>
                <c:pt idx="7">
                  <c:v>1.0730430517733422</c:v>
                </c:pt>
                <c:pt idx="8">
                  <c:v>1.0845819371538696</c:v>
                </c:pt>
                <c:pt idx="9">
                  <c:v>1.0095762013199374</c:v>
                </c:pt>
                <c:pt idx="10">
                  <c:v>0.94044457133056181</c:v>
                </c:pt>
                <c:pt idx="11">
                  <c:v>1.0284992148366268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CEAF-4BE2-ABC6-9CB76A6B5474}"/>
            </c:ext>
          </c:extLst>
        </c:ser>
        <c:ser>
          <c:idx val="16"/>
          <c:order val="16"/>
          <c:tx>
            <c:strRef>
              <c:f>'Rel_2020_2015-19'!$B$37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'Rel_2020_2015-19'!$C$37:$N$37</c:f>
              <c:numCache>
                <c:formatCode>0.00</c:formatCode>
                <c:ptCount val="12"/>
                <c:pt idx="0">
                  <c:v>0.98732620489660783</c:v>
                </c:pt>
                <c:pt idx="1">
                  <c:v>0.95573260365258561</c:v>
                </c:pt>
                <c:pt idx="2">
                  <c:v>0.99563703153715188</c:v>
                </c:pt>
                <c:pt idx="3">
                  <c:v>0.96894024204937146</c:v>
                </c:pt>
                <c:pt idx="4">
                  <c:v>0.91988815327970919</c:v>
                </c:pt>
                <c:pt idx="5">
                  <c:v>1.0168446590367566</c:v>
                </c:pt>
                <c:pt idx="6">
                  <c:v>1.0304356416453355</c:v>
                </c:pt>
                <c:pt idx="7">
                  <c:v>0.93205185802635693</c:v>
                </c:pt>
                <c:pt idx="8">
                  <c:v>1.0077625163596611</c:v>
                </c:pt>
                <c:pt idx="9">
                  <c:v>1.0775543505947756</c:v>
                </c:pt>
                <c:pt idx="10">
                  <c:v>0.99668071674317382</c:v>
                </c:pt>
                <c:pt idx="11">
                  <c:v>1.1057029069458424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CEAF-4BE2-ABC6-9CB76A6B54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0202504"/>
        <c:axId val="550203160"/>
      </c:lineChart>
      <c:catAx>
        <c:axId val="550202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3160"/>
        <c:crosses val="autoZero"/>
        <c:auto val="1"/>
        <c:lblAlgn val="ctr"/>
        <c:lblOffset val="100"/>
        <c:noMultiLvlLbl val="0"/>
      </c:catAx>
      <c:valAx>
        <c:axId val="550203160"/>
        <c:scaling>
          <c:orientation val="minMax"/>
          <c:max val="1.3"/>
          <c:min val="0.7000000000000000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/>
      </a:pPr>
      <a:endParaRPr lang="de-DE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474128233970756E-2"/>
          <c:y val="4.3137254901960784E-2"/>
          <c:w val="0.9375258717660292"/>
          <c:h val="0.86588914620966495"/>
        </c:manualLayout>
      </c:layout>
      <c:lineChart>
        <c:grouping val="standard"/>
        <c:varyColors val="0"/>
        <c:ser>
          <c:idx val="0"/>
          <c:order val="0"/>
          <c:tx>
            <c:strRef>
              <c:f>'Rel_2020_2015-19'!$B$38</c:f>
              <c:strCache>
                <c:ptCount val="1"/>
                <c:pt idx="0">
                  <c:v>DE</c:v>
                </c:pt>
              </c:strCache>
            </c:strRef>
          </c:tx>
          <c:spPr>
            <a:ln w="38100" cap="rnd">
              <a:solidFill>
                <a:schemeClr val="tx1"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'Rel_2020_2015-19'!$C$38:$N$38</c:f>
              <c:numCache>
                <c:formatCode>0.00</c:formatCode>
                <c:ptCount val="12"/>
                <c:pt idx="0">
                  <c:v>0.94152445253292749</c:v>
                </c:pt>
                <c:pt idx="1">
                  <c:v>0.87682210363044677</c:v>
                </c:pt>
                <c:pt idx="2">
                  <c:v>0.92306540011744276</c:v>
                </c:pt>
                <c:pt idx="3">
                  <c:v>1.0140262452963666</c:v>
                </c:pt>
                <c:pt idx="4">
                  <c:v>0.98132377048013608</c:v>
                </c:pt>
                <c:pt idx="5">
                  <c:v>1.0225791739181005</c:v>
                </c:pt>
                <c:pt idx="6">
                  <c:v>0.97979334660262485</c:v>
                </c:pt>
                <c:pt idx="7">
                  <c:v>1.0565081278439221</c:v>
                </c:pt>
                <c:pt idx="8">
                  <c:v>1.0684466367885717</c:v>
                </c:pt>
                <c:pt idx="9">
                  <c:v>1.0322383940452187</c:v>
                </c:pt>
                <c:pt idx="10">
                  <c:v>1.0389118757408782</c:v>
                </c:pt>
                <c:pt idx="11">
                  <c:v>1.1129518465858521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DFB-4442-8378-F08B7F33D32F}"/>
            </c:ext>
          </c:extLst>
        </c:ser>
        <c:ser>
          <c:idx val="1"/>
          <c:order val="1"/>
          <c:tx>
            <c:strRef>
              <c:f>'Rel_2020_2015-19'!$B$39</c:f>
              <c:strCache>
                <c:ptCount val="1"/>
                <c:pt idx="0">
                  <c:v>01–SH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'Rel_2020_2015-19'!$C$39:$N$39</c:f>
              <c:numCache>
                <c:formatCode>0.00</c:formatCode>
                <c:ptCount val="12"/>
                <c:pt idx="0">
                  <c:v>1.0179393888925805</c:v>
                </c:pt>
                <c:pt idx="1">
                  <c:v>0.89695707085230925</c:v>
                </c:pt>
                <c:pt idx="2">
                  <c:v>0.9546081710259795</c:v>
                </c:pt>
                <c:pt idx="3">
                  <c:v>1.0363888058980739</c:v>
                </c:pt>
                <c:pt idx="4">
                  <c:v>0.98077685569518325</c:v>
                </c:pt>
                <c:pt idx="5">
                  <c:v>1.0524193285716716</c:v>
                </c:pt>
                <c:pt idx="6">
                  <c:v>0.99664278094085779</c:v>
                </c:pt>
                <c:pt idx="7">
                  <c:v>1.0345816973297211</c:v>
                </c:pt>
                <c:pt idx="8">
                  <c:v>1.0415772161579211</c:v>
                </c:pt>
                <c:pt idx="9">
                  <c:v>1.0093581870861266</c:v>
                </c:pt>
                <c:pt idx="10">
                  <c:v>0.9270831066180506</c:v>
                </c:pt>
                <c:pt idx="11">
                  <c:v>1.0761740470527563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DFB-4442-8378-F08B7F33D32F}"/>
            </c:ext>
          </c:extLst>
        </c:ser>
        <c:ser>
          <c:idx val="2"/>
          <c:order val="2"/>
          <c:tx>
            <c:strRef>
              <c:f>'Rel_2020_2015-19'!$B$40</c:f>
              <c:strCache>
                <c:ptCount val="1"/>
                <c:pt idx="0">
                  <c:v>02–HH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'Rel_2020_2015-19'!$C$40:$N$40</c:f>
              <c:numCache>
                <c:formatCode>0.00</c:formatCode>
                <c:ptCount val="12"/>
                <c:pt idx="0">
                  <c:v>0.95984133502433977</c:v>
                </c:pt>
                <c:pt idx="1">
                  <c:v>0.92998441638806995</c:v>
                </c:pt>
                <c:pt idx="2">
                  <c:v>0.92741058179292324</c:v>
                </c:pt>
                <c:pt idx="3">
                  <c:v>1.0592980770400677</c:v>
                </c:pt>
                <c:pt idx="4">
                  <c:v>0.98911872295154768</c:v>
                </c:pt>
                <c:pt idx="5">
                  <c:v>1.0311014347094101</c:v>
                </c:pt>
                <c:pt idx="6">
                  <c:v>0.97201314734664068</c:v>
                </c:pt>
                <c:pt idx="7">
                  <c:v>1.1862085490736065</c:v>
                </c:pt>
                <c:pt idx="8">
                  <c:v>1.1264498516257229</c:v>
                </c:pt>
                <c:pt idx="9">
                  <c:v>0.94681572920003443</c:v>
                </c:pt>
                <c:pt idx="10">
                  <c:v>0.89504227744256715</c:v>
                </c:pt>
                <c:pt idx="11">
                  <c:v>1.0401991597626246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DFB-4442-8378-F08B7F33D32F}"/>
            </c:ext>
          </c:extLst>
        </c:ser>
        <c:ser>
          <c:idx val="3"/>
          <c:order val="3"/>
          <c:tx>
            <c:strRef>
              <c:f>'Rel_2020_2015-19'!$B$41</c:f>
              <c:strCache>
                <c:ptCount val="1"/>
                <c:pt idx="0">
                  <c:v>03–NI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'Rel_2020_2015-19'!$C$41:$N$41</c:f>
              <c:numCache>
                <c:formatCode>0.00</c:formatCode>
                <c:ptCount val="12"/>
                <c:pt idx="0">
                  <c:v>0.93288893712383625</c:v>
                </c:pt>
                <c:pt idx="1">
                  <c:v>0.87655683038270871</c:v>
                </c:pt>
                <c:pt idx="2">
                  <c:v>0.94064049246247261</c:v>
                </c:pt>
                <c:pt idx="3">
                  <c:v>1.0143187679232517</c:v>
                </c:pt>
                <c:pt idx="4">
                  <c:v>1.0032390613868158</c:v>
                </c:pt>
                <c:pt idx="5">
                  <c:v>1.0284681354733392</c:v>
                </c:pt>
                <c:pt idx="6">
                  <c:v>0.9819083800752364</c:v>
                </c:pt>
                <c:pt idx="7">
                  <c:v>1.1111249261916696</c:v>
                </c:pt>
                <c:pt idx="8">
                  <c:v>1.1124031295149419</c:v>
                </c:pt>
                <c:pt idx="9">
                  <c:v>1.0057102772093114</c:v>
                </c:pt>
                <c:pt idx="10">
                  <c:v>1.0108069389825851</c:v>
                </c:pt>
                <c:pt idx="11">
                  <c:v>1.0411896343899232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DFB-4442-8378-F08B7F33D32F}"/>
            </c:ext>
          </c:extLst>
        </c:ser>
        <c:ser>
          <c:idx val="4"/>
          <c:order val="4"/>
          <c:tx>
            <c:strRef>
              <c:f>'Rel_2020_2015-19'!$B$42</c:f>
              <c:strCache>
                <c:ptCount val="1"/>
                <c:pt idx="0">
                  <c:v>04–HB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'Rel_2020_2015-19'!$C$42:$N$42</c:f>
              <c:numCache>
                <c:formatCode>0.00</c:formatCode>
                <c:ptCount val="12"/>
                <c:pt idx="0">
                  <c:v>0.98162265194288534</c:v>
                </c:pt>
                <c:pt idx="1">
                  <c:v>0.90172322765983104</c:v>
                </c:pt>
                <c:pt idx="2">
                  <c:v>0.96531868648174801</c:v>
                </c:pt>
                <c:pt idx="3">
                  <c:v>1.0157901025235816</c:v>
                </c:pt>
                <c:pt idx="4">
                  <c:v>0.8793925003507479</c:v>
                </c:pt>
                <c:pt idx="5">
                  <c:v>1.0504916300115428</c:v>
                </c:pt>
                <c:pt idx="6">
                  <c:v>1.0247019843515424</c:v>
                </c:pt>
                <c:pt idx="7">
                  <c:v>1.2468831719658824</c:v>
                </c:pt>
                <c:pt idx="8">
                  <c:v>1.0741646808287044</c:v>
                </c:pt>
                <c:pt idx="9">
                  <c:v>0.97710494912105728</c:v>
                </c:pt>
                <c:pt idx="10">
                  <c:v>0.97610049652871467</c:v>
                </c:pt>
                <c:pt idx="11">
                  <c:v>0.96228380475896647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ADFB-4442-8378-F08B7F33D32F}"/>
            </c:ext>
          </c:extLst>
        </c:ser>
        <c:ser>
          <c:idx val="5"/>
          <c:order val="5"/>
          <c:tx>
            <c:strRef>
              <c:f>'Rel_2020_2015-19'!$B$43</c:f>
              <c:strCache>
                <c:ptCount val="1"/>
                <c:pt idx="0">
                  <c:v>05–NW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'Rel_2020_2015-19'!$C$43:$N$43</c:f>
              <c:numCache>
                <c:formatCode>0.00</c:formatCode>
                <c:ptCount val="12"/>
                <c:pt idx="0">
                  <c:v>0.93273827625302841</c:v>
                </c:pt>
                <c:pt idx="1">
                  <c:v>0.8707227239603833</c:v>
                </c:pt>
                <c:pt idx="2">
                  <c:v>0.94249116179029768</c:v>
                </c:pt>
                <c:pt idx="3">
                  <c:v>1.0176593990838723</c:v>
                </c:pt>
                <c:pt idx="4">
                  <c:v>0.97074436618849103</c:v>
                </c:pt>
                <c:pt idx="5">
                  <c:v>1.0340505997133866</c:v>
                </c:pt>
                <c:pt idx="6">
                  <c:v>0.94854338518669945</c:v>
                </c:pt>
                <c:pt idx="7">
                  <c:v>1.102188232164955</c:v>
                </c:pt>
                <c:pt idx="8">
                  <c:v>1.0736822127463752</c:v>
                </c:pt>
                <c:pt idx="9">
                  <c:v>1.0468756719840455</c:v>
                </c:pt>
                <c:pt idx="10">
                  <c:v>1.0489249724665937</c:v>
                </c:pt>
                <c:pt idx="11">
                  <c:v>1.0716919360737907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DFB-4442-8378-F08B7F33D32F}"/>
            </c:ext>
          </c:extLst>
        </c:ser>
        <c:ser>
          <c:idx val="6"/>
          <c:order val="6"/>
          <c:tx>
            <c:strRef>
              <c:f>'Rel_2020_2015-19'!$B$44</c:f>
              <c:strCache>
                <c:ptCount val="1"/>
                <c:pt idx="0">
                  <c:v>06–HE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'Rel_2020_2015-19'!$C$44:$N$44</c:f>
              <c:numCache>
                <c:formatCode>0.00</c:formatCode>
                <c:ptCount val="12"/>
                <c:pt idx="0">
                  <c:v>0.95083462099356353</c:v>
                </c:pt>
                <c:pt idx="1">
                  <c:v>0.89604886411122764</c:v>
                </c:pt>
                <c:pt idx="2">
                  <c:v>0.92119729231039904</c:v>
                </c:pt>
                <c:pt idx="3">
                  <c:v>1.0070013349377682</c:v>
                </c:pt>
                <c:pt idx="4">
                  <c:v>1.0147708004543889</c:v>
                </c:pt>
                <c:pt idx="5">
                  <c:v>1.0282977604814538</c:v>
                </c:pt>
                <c:pt idx="6">
                  <c:v>0.98326707608429742</c:v>
                </c:pt>
                <c:pt idx="7">
                  <c:v>0.97125060360203741</c:v>
                </c:pt>
                <c:pt idx="8">
                  <c:v>1.1149233799784117</c:v>
                </c:pt>
                <c:pt idx="9">
                  <c:v>1.0351695252870485</c:v>
                </c:pt>
                <c:pt idx="10">
                  <c:v>1.0182951634753361</c:v>
                </c:pt>
                <c:pt idx="11">
                  <c:v>1.1007386711379146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ADFB-4442-8378-F08B7F33D32F}"/>
            </c:ext>
          </c:extLst>
        </c:ser>
        <c:ser>
          <c:idx val="7"/>
          <c:order val="7"/>
          <c:tx>
            <c:strRef>
              <c:f>'Rel_2020_2015-19'!$B$45</c:f>
              <c:strCache>
                <c:ptCount val="1"/>
                <c:pt idx="0">
                  <c:v>07–RP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'Rel_2020_2015-19'!$C$45:$N$45</c:f>
              <c:numCache>
                <c:formatCode>0.00</c:formatCode>
                <c:ptCount val="12"/>
                <c:pt idx="0">
                  <c:v>0.98004886468977548</c:v>
                </c:pt>
                <c:pt idx="1">
                  <c:v>0.85753882925961233</c:v>
                </c:pt>
                <c:pt idx="2">
                  <c:v>0.91390175092798387</c:v>
                </c:pt>
                <c:pt idx="3">
                  <c:v>0.97224839904848959</c:v>
                </c:pt>
                <c:pt idx="4">
                  <c:v>1.042856094051499</c:v>
                </c:pt>
                <c:pt idx="5">
                  <c:v>1.0030925978423757</c:v>
                </c:pt>
                <c:pt idx="6">
                  <c:v>0.96297625821954358</c:v>
                </c:pt>
                <c:pt idx="7">
                  <c:v>1.0490547519159172</c:v>
                </c:pt>
                <c:pt idx="8">
                  <c:v>1.0660435093436067</c:v>
                </c:pt>
                <c:pt idx="9">
                  <c:v>1.0191799141522029</c:v>
                </c:pt>
                <c:pt idx="10">
                  <c:v>1.0567840849237811</c:v>
                </c:pt>
                <c:pt idx="11">
                  <c:v>1.1248746774612124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ADFB-4442-8378-F08B7F33D32F}"/>
            </c:ext>
          </c:extLst>
        </c:ser>
        <c:ser>
          <c:idx val="8"/>
          <c:order val="8"/>
          <c:tx>
            <c:strRef>
              <c:f>'Rel_2020_2015-19'!$B$46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'Rel_2020_2015-19'!$C$46:$N$46</c:f>
              <c:numCache>
                <c:formatCode>0.00</c:formatCode>
                <c:ptCount val="12"/>
                <c:pt idx="0">
                  <c:v>0.92848790514442336</c:v>
                </c:pt>
                <c:pt idx="1">
                  <c:v>0.8864678345747059</c:v>
                </c:pt>
                <c:pt idx="2">
                  <c:v>0.96146170096738315</c:v>
                </c:pt>
                <c:pt idx="3">
                  <c:v>1.0265618838695685</c:v>
                </c:pt>
                <c:pt idx="4">
                  <c:v>0.95413226287597697</c:v>
                </c:pt>
                <c:pt idx="5">
                  <c:v>1.0322630046914179</c:v>
                </c:pt>
                <c:pt idx="6">
                  <c:v>0.95291357027575074</c:v>
                </c:pt>
                <c:pt idx="7">
                  <c:v>1.0681742230585793</c:v>
                </c:pt>
                <c:pt idx="8">
                  <c:v>1.0596597663167897</c:v>
                </c:pt>
                <c:pt idx="9">
                  <c:v>1.0294321107340239</c:v>
                </c:pt>
                <c:pt idx="10">
                  <c:v>1.0425746453925435</c:v>
                </c:pt>
                <c:pt idx="11">
                  <c:v>1.0984973955797313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ADFB-4442-8378-F08B7F33D32F}"/>
            </c:ext>
          </c:extLst>
        </c:ser>
        <c:ser>
          <c:idx val="9"/>
          <c:order val="9"/>
          <c:tx>
            <c:strRef>
              <c:f>'Rel_2020_2015-19'!$B$47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'Rel_2020_2015-19'!$C$47:$N$47</c:f>
              <c:numCache>
                <c:formatCode>0.00</c:formatCode>
                <c:ptCount val="12"/>
                <c:pt idx="0">
                  <c:v>0.93691913469258203</c:v>
                </c:pt>
                <c:pt idx="1">
                  <c:v>0.89233112440438578</c:v>
                </c:pt>
                <c:pt idx="2">
                  <c:v>0.9471444403085002</c:v>
                </c:pt>
                <c:pt idx="3">
                  <c:v>1.0354833607963581</c:v>
                </c:pt>
                <c:pt idx="4">
                  <c:v>0.99277458401736929</c:v>
                </c:pt>
                <c:pt idx="5">
                  <c:v>1.0224659751169138</c:v>
                </c:pt>
                <c:pt idx="6">
                  <c:v>1.0102151661203798</c:v>
                </c:pt>
                <c:pt idx="7">
                  <c:v>1.0318039071343463</c:v>
                </c:pt>
                <c:pt idx="8">
                  <c:v>1.0527159598607088</c:v>
                </c:pt>
                <c:pt idx="9">
                  <c:v>1.0478513372577476</c:v>
                </c:pt>
                <c:pt idx="10">
                  <c:v>0.9880683555067481</c:v>
                </c:pt>
                <c:pt idx="11">
                  <c:v>1.0837412468296419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ADFB-4442-8378-F08B7F33D32F}"/>
            </c:ext>
          </c:extLst>
        </c:ser>
        <c:ser>
          <c:idx val="10"/>
          <c:order val="10"/>
          <c:tx>
            <c:strRef>
              <c:f>'Rel_2020_2015-19'!$B$48</c:f>
              <c:strCache>
                <c:ptCount val="1"/>
                <c:pt idx="0">
                  <c:v>10–SL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'Rel_2020_2015-19'!$C$48:$N$48</c:f>
              <c:numCache>
                <c:formatCode>0.00</c:formatCode>
                <c:ptCount val="12"/>
                <c:pt idx="0">
                  <c:v>0.84856778083954421</c:v>
                </c:pt>
                <c:pt idx="1">
                  <c:v>0.91544925921873821</c:v>
                </c:pt>
                <c:pt idx="2">
                  <c:v>0.90291468725147972</c:v>
                </c:pt>
                <c:pt idx="3">
                  <c:v>1.0586908647512778</c:v>
                </c:pt>
                <c:pt idx="4">
                  <c:v>0.94856836973862413</c:v>
                </c:pt>
                <c:pt idx="5">
                  <c:v>0.9362622902334673</c:v>
                </c:pt>
                <c:pt idx="6">
                  <c:v>1.0386734329582403</c:v>
                </c:pt>
                <c:pt idx="7">
                  <c:v>1.0655776769998075</c:v>
                </c:pt>
                <c:pt idx="8">
                  <c:v>1.1028740508214498</c:v>
                </c:pt>
                <c:pt idx="9">
                  <c:v>1.0530445134726043</c:v>
                </c:pt>
                <c:pt idx="10">
                  <c:v>1.1256195975803815</c:v>
                </c:pt>
                <c:pt idx="11">
                  <c:v>1.0763449651703081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ADFB-4442-8378-F08B7F33D32F}"/>
            </c:ext>
          </c:extLst>
        </c:ser>
        <c:ser>
          <c:idx val="11"/>
          <c:order val="11"/>
          <c:tx>
            <c:strRef>
              <c:f>'Rel_2020_2015-19'!$B$49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'Rel_2020_2015-19'!$C$49:$N$49</c:f>
              <c:numCache>
                <c:formatCode>0.00</c:formatCode>
                <c:ptCount val="12"/>
                <c:pt idx="0">
                  <c:v>0.92044723320148925</c:v>
                </c:pt>
                <c:pt idx="1">
                  <c:v>0.84168209286979412</c:v>
                </c:pt>
                <c:pt idx="2">
                  <c:v>0.87551263455358774</c:v>
                </c:pt>
                <c:pt idx="3">
                  <c:v>0.97143080134276416</c:v>
                </c:pt>
                <c:pt idx="4">
                  <c:v>1.0216716675561333</c:v>
                </c:pt>
                <c:pt idx="5">
                  <c:v>0.99240137647037407</c:v>
                </c:pt>
                <c:pt idx="6">
                  <c:v>1.0370091697027333</c:v>
                </c:pt>
                <c:pt idx="7">
                  <c:v>1.09720223385639</c:v>
                </c:pt>
                <c:pt idx="8">
                  <c:v>1.0108115604976164</c:v>
                </c:pt>
                <c:pt idx="9">
                  <c:v>1.0916396663261057</c:v>
                </c:pt>
                <c:pt idx="10">
                  <c:v>1.0469028910772438</c:v>
                </c:pt>
                <c:pt idx="11">
                  <c:v>1.1443704803072552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ADFB-4442-8378-F08B7F33D32F}"/>
            </c:ext>
          </c:extLst>
        </c:ser>
        <c:ser>
          <c:idx val="12"/>
          <c:order val="12"/>
          <c:tx>
            <c:strRef>
              <c:f>'Rel_2020_2015-19'!$B$50</c:f>
              <c:strCache>
                <c:ptCount val="1"/>
                <c:pt idx="0">
                  <c:v>12–BB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'Rel_2020_2015-19'!$C$50:$N$50</c:f>
              <c:numCache>
                <c:formatCode>0.00</c:formatCode>
                <c:ptCount val="12"/>
                <c:pt idx="0">
                  <c:v>0.96640327260108927</c:v>
                </c:pt>
                <c:pt idx="1">
                  <c:v>0.86961508372818574</c:v>
                </c:pt>
                <c:pt idx="2">
                  <c:v>0.88694935488044291</c:v>
                </c:pt>
                <c:pt idx="3">
                  <c:v>1.0312606014784023</c:v>
                </c:pt>
                <c:pt idx="4">
                  <c:v>0.92993253856710612</c:v>
                </c:pt>
                <c:pt idx="5">
                  <c:v>0.98394045202996172</c:v>
                </c:pt>
                <c:pt idx="6">
                  <c:v>0.97767972572121631</c:v>
                </c:pt>
                <c:pt idx="7">
                  <c:v>1.0252831358238315</c:v>
                </c:pt>
                <c:pt idx="8">
                  <c:v>1.0485062754265382</c:v>
                </c:pt>
                <c:pt idx="9">
                  <c:v>1.0534622306378318</c:v>
                </c:pt>
                <c:pt idx="10">
                  <c:v>1.081452564808389</c:v>
                </c:pt>
                <c:pt idx="11">
                  <c:v>1.1811274145550719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ADFB-4442-8378-F08B7F33D32F}"/>
            </c:ext>
          </c:extLst>
        </c:ser>
        <c:ser>
          <c:idx val="13"/>
          <c:order val="13"/>
          <c:tx>
            <c:strRef>
              <c:f>'Rel_2020_2015-19'!$B$51</c:f>
              <c:strCache>
                <c:ptCount val="1"/>
                <c:pt idx="0">
                  <c:v>13–MV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'Rel_2020_2015-19'!$C$51:$N$51</c:f>
              <c:numCache>
                <c:formatCode>0.00</c:formatCode>
                <c:ptCount val="12"/>
                <c:pt idx="0">
                  <c:v>0.93650294318565042</c:v>
                </c:pt>
                <c:pt idx="1">
                  <c:v>0.884104583010626</c:v>
                </c:pt>
                <c:pt idx="2">
                  <c:v>0.89404936698144921</c:v>
                </c:pt>
                <c:pt idx="3">
                  <c:v>0.98737664300565897</c:v>
                </c:pt>
                <c:pt idx="4">
                  <c:v>0.9777280338728781</c:v>
                </c:pt>
                <c:pt idx="5">
                  <c:v>1.0374044784576515</c:v>
                </c:pt>
                <c:pt idx="6">
                  <c:v>1.0641870585325748</c:v>
                </c:pt>
                <c:pt idx="7">
                  <c:v>1.0540077271336112</c:v>
                </c:pt>
                <c:pt idx="8">
                  <c:v>1.0370724887889842</c:v>
                </c:pt>
                <c:pt idx="9">
                  <c:v>1.0454993021780632</c:v>
                </c:pt>
                <c:pt idx="10">
                  <c:v>1.0929088464308612</c:v>
                </c:pt>
                <c:pt idx="11">
                  <c:v>1.045358859028372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DFB-4442-8378-F08B7F33D32F}"/>
            </c:ext>
          </c:extLst>
        </c:ser>
        <c:ser>
          <c:idx val="14"/>
          <c:order val="14"/>
          <c:tx>
            <c:strRef>
              <c:f>'Rel_2020_2015-19'!$B$52</c:f>
              <c:strCache>
                <c:ptCount val="1"/>
                <c:pt idx="0">
                  <c:v>14–SN</c:v>
                </c:pt>
              </c:strCache>
            </c:strRef>
          </c:tx>
          <c:spPr>
            <a:ln w="22225" cap="rnd">
              <a:solidFill>
                <a:schemeClr val="accent2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'Rel_2020_2015-19'!$C$52:$N$52</c:f>
              <c:numCache>
                <c:formatCode>0.00</c:formatCode>
                <c:ptCount val="12"/>
                <c:pt idx="0">
                  <c:v>0.94032489068316527</c:v>
                </c:pt>
                <c:pt idx="1">
                  <c:v>0.83824442309053959</c:v>
                </c:pt>
                <c:pt idx="2">
                  <c:v>0.84582391117645317</c:v>
                </c:pt>
                <c:pt idx="3">
                  <c:v>0.9775900274926157</c:v>
                </c:pt>
                <c:pt idx="4">
                  <c:v>0.96364567557316005</c:v>
                </c:pt>
                <c:pt idx="5">
                  <c:v>0.97412661798386702</c:v>
                </c:pt>
                <c:pt idx="6">
                  <c:v>0.97873927407557471</c:v>
                </c:pt>
                <c:pt idx="7">
                  <c:v>0.94735691942276379</c:v>
                </c:pt>
                <c:pt idx="8">
                  <c:v>1.016879651261716</c:v>
                </c:pt>
                <c:pt idx="9">
                  <c:v>0.99791015404547978</c:v>
                </c:pt>
                <c:pt idx="10">
                  <c:v>1.1504106239075838</c:v>
                </c:pt>
                <c:pt idx="11">
                  <c:v>1.3992474030593616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ADFB-4442-8378-F08B7F33D32F}"/>
            </c:ext>
          </c:extLst>
        </c:ser>
        <c:ser>
          <c:idx val="15"/>
          <c:order val="15"/>
          <c:tx>
            <c:strRef>
              <c:f>'Rel_2020_2015-19'!$B$53</c:f>
              <c:strCache>
                <c:ptCount val="1"/>
                <c:pt idx="0">
                  <c:v>15–ST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'Rel_2020_2015-19'!$C$53:$N$53</c:f>
              <c:numCache>
                <c:formatCode>0.00</c:formatCode>
                <c:ptCount val="12"/>
                <c:pt idx="0">
                  <c:v>0.95158848589928913</c:v>
                </c:pt>
                <c:pt idx="1">
                  <c:v>0.89603275896250634</c:v>
                </c:pt>
                <c:pt idx="2">
                  <c:v>0.85848927370810446</c:v>
                </c:pt>
                <c:pt idx="3">
                  <c:v>0.94443489786183499</c:v>
                </c:pt>
                <c:pt idx="4">
                  <c:v>0.98679620606971552</c:v>
                </c:pt>
                <c:pt idx="5">
                  <c:v>1.0448810320415862</c:v>
                </c:pt>
                <c:pt idx="6">
                  <c:v>0.99861596874802538</c:v>
                </c:pt>
                <c:pt idx="7">
                  <c:v>1.0452943552346408</c:v>
                </c:pt>
                <c:pt idx="8">
                  <c:v>1.0985587965906913</c:v>
                </c:pt>
                <c:pt idx="9">
                  <c:v>1.0334619922645301</c:v>
                </c:pt>
                <c:pt idx="10">
                  <c:v>1.0896232048591532</c:v>
                </c:pt>
                <c:pt idx="11">
                  <c:v>1.1265131185038249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ADFB-4442-8378-F08B7F33D32F}"/>
            </c:ext>
          </c:extLst>
        </c:ser>
        <c:ser>
          <c:idx val="16"/>
          <c:order val="16"/>
          <c:tx>
            <c:strRef>
              <c:f>'Rel_2020_2015-19'!$B$54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'Rel_2020_2015-19'!$C$54:$N$54</c:f>
              <c:numCache>
                <c:formatCode>0.00</c:formatCode>
                <c:ptCount val="12"/>
                <c:pt idx="0">
                  <c:v>0.93336970325515256</c:v>
                </c:pt>
                <c:pt idx="1">
                  <c:v>0.83725004097826305</c:v>
                </c:pt>
                <c:pt idx="2">
                  <c:v>0.86656932719653823</c:v>
                </c:pt>
                <c:pt idx="3">
                  <c:v>1.079214469443778</c:v>
                </c:pt>
                <c:pt idx="4">
                  <c:v>0.93597280413307815</c:v>
                </c:pt>
                <c:pt idx="5">
                  <c:v>1.0553053964329415</c:v>
                </c:pt>
                <c:pt idx="6">
                  <c:v>0.95716195875977672</c:v>
                </c:pt>
                <c:pt idx="7">
                  <c:v>1.0586324584692741</c:v>
                </c:pt>
                <c:pt idx="8">
                  <c:v>1.0710373384607117</c:v>
                </c:pt>
                <c:pt idx="9">
                  <c:v>1.0381207978814306</c:v>
                </c:pt>
                <c:pt idx="10">
                  <c:v>1.0889015041564207</c:v>
                </c:pt>
                <c:pt idx="11">
                  <c:v>1.1626786819294435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ADFB-4442-8378-F08B7F33D3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0202504"/>
        <c:axId val="550203160"/>
      </c:lineChart>
      <c:catAx>
        <c:axId val="550202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3160"/>
        <c:crosses val="autoZero"/>
        <c:auto val="1"/>
        <c:lblAlgn val="ctr"/>
        <c:lblOffset val="100"/>
        <c:noMultiLvlLbl val="0"/>
      </c:catAx>
      <c:valAx>
        <c:axId val="550203160"/>
        <c:scaling>
          <c:orientation val="minMax"/>
          <c:max val="1.5"/>
          <c:min val="0.7000000000000000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/>
      </a:pPr>
      <a:endParaRPr lang="de-DE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474128233970756E-2"/>
          <c:y val="4.3137254901960784E-2"/>
          <c:w val="0.9375258717660292"/>
          <c:h val="0.86588914620966495"/>
        </c:manualLayout>
      </c:layout>
      <c:lineChart>
        <c:grouping val="standard"/>
        <c:varyColors val="0"/>
        <c:ser>
          <c:idx val="0"/>
          <c:order val="0"/>
          <c:tx>
            <c:strRef>
              <c:f>'Rel_2020_2015-19'!$B$106</c:f>
              <c:strCache>
                <c:ptCount val="1"/>
                <c:pt idx="0">
                  <c:v>DE</c:v>
                </c:pt>
              </c:strCache>
            </c:strRef>
          </c:tx>
          <c:spPr>
            <a:ln w="38100" cap="rnd">
              <a:solidFill>
                <a:schemeClr val="tx1"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'Rel_2020_2015-19'!$C$106:$N$106</c:f>
              <c:numCache>
                <c:formatCode>0.00</c:formatCode>
                <c:ptCount val="12"/>
                <c:pt idx="0">
                  <c:v>1.031231359794192</c:v>
                </c:pt>
                <c:pt idx="1">
                  <c:v>0.88209535757895763</c:v>
                </c:pt>
                <c:pt idx="2">
                  <c:v>1.0028666162377038</c:v>
                </c:pt>
                <c:pt idx="3">
                  <c:v>0.98349784159874798</c:v>
                </c:pt>
                <c:pt idx="4">
                  <c:v>0.97301321654942097</c:v>
                </c:pt>
                <c:pt idx="5">
                  <c:v>0.98388327444110535</c:v>
                </c:pt>
                <c:pt idx="6">
                  <c:v>0.94472706192110345</c:v>
                </c:pt>
                <c:pt idx="7">
                  <c:v>1.1351324828139053</c:v>
                </c:pt>
                <c:pt idx="8">
                  <c:v>1.1060886799130067</c:v>
                </c:pt>
                <c:pt idx="9">
                  <c:v>1.0220871205894249</c:v>
                </c:pt>
                <c:pt idx="10">
                  <c:v>1.0292518884469877</c:v>
                </c:pt>
                <c:pt idx="11">
                  <c:v>0.98920380649194839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0E8-45F6-815F-0AFE99C1DD13}"/>
            </c:ext>
          </c:extLst>
        </c:ser>
        <c:ser>
          <c:idx val="1"/>
          <c:order val="1"/>
          <c:tx>
            <c:strRef>
              <c:f>'Rel_2020_2015-19'!$B$107</c:f>
              <c:strCache>
                <c:ptCount val="1"/>
                <c:pt idx="0">
                  <c:v>01–SH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'Rel_2020_2015-19'!$C$107:$N$107</c:f>
              <c:numCache>
                <c:formatCode>0.00</c:formatCode>
                <c:ptCount val="12"/>
                <c:pt idx="0">
                  <c:v>1.2732781848627945</c:v>
                </c:pt>
                <c:pt idx="1">
                  <c:v>0.85214442924959344</c:v>
                </c:pt>
                <c:pt idx="2">
                  <c:v>1.0579071215231584</c:v>
                </c:pt>
                <c:pt idx="3">
                  <c:v>0.86172873084357648</c:v>
                </c:pt>
                <c:pt idx="4">
                  <c:v>0.88531211343274085</c:v>
                </c:pt>
                <c:pt idx="5">
                  <c:v>0.99244506972516233</c:v>
                </c:pt>
                <c:pt idx="6">
                  <c:v>0.86664846345209923</c:v>
                </c:pt>
                <c:pt idx="7">
                  <c:v>1.0956098378878611</c:v>
                </c:pt>
                <c:pt idx="8">
                  <c:v>1.2281307898811218</c:v>
                </c:pt>
                <c:pt idx="9">
                  <c:v>0.95809399016396102</c:v>
                </c:pt>
                <c:pt idx="10">
                  <c:v>1.0591790022872742</c:v>
                </c:pt>
                <c:pt idx="11">
                  <c:v>0.91708107660953919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0E8-45F6-815F-0AFE99C1DD13}"/>
            </c:ext>
          </c:extLst>
        </c:ser>
        <c:ser>
          <c:idx val="2"/>
          <c:order val="2"/>
          <c:tx>
            <c:strRef>
              <c:f>'Rel_2020_2015-19'!$B$108</c:f>
              <c:strCache>
                <c:ptCount val="1"/>
                <c:pt idx="0">
                  <c:v>02–HH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'Rel_2020_2015-19'!$C$108:$N$108</c:f>
              <c:numCache>
                <c:formatCode>0.00</c:formatCode>
                <c:ptCount val="12"/>
                <c:pt idx="0">
                  <c:v>1.13671090686039</c:v>
                </c:pt>
                <c:pt idx="1">
                  <c:v>0.75545733551947025</c:v>
                </c:pt>
                <c:pt idx="2">
                  <c:v>1.0286180647064702</c:v>
                </c:pt>
                <c:pt idx="3">
                  <c:v>1.1248205204488655</c:v>
                </c:pt>
                <c:pt idx="4">
                  <c:v>0.81650835291555723</c:v>
                </c:pt>
                <c:pt idx="5">
                  <c:v>0.97214955793892499</c:v>
                </c:pt>
                <c:pt idx="6">
                  <c:v>1.0168102748100507</c:v>
                </c:pt>
                <c:pt idx="7">
                  <c:v>1.1714989076641569</c:v>
                </c:pt>
                <c:pt idx="8">
                  <c:v>1.1478356295861609</c:v>
                </c:pt>
                <c:pt idx="9">
                  <c:v>1.0226392720286364</c:v>
                </c:pt>
                <c:pt idx="10">
                  <c:v>1.092330816871466</c:v>
                </c:pt>
                <c:pt idx="11">
                  <c:v>0.84492584953666128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0E8-45F6-815F-0AFE99C1DD13}"/>
            </c:ext>
          </c:extLst>
        </c:ser>
        <c:ser>
          <c:idx val="3"/>
          <c:order val="3"/>
          <c:tx>
            <c:strRef>
              <c:f>'Rel_2020_2015-19'!$B$109</c:f>
              <c:strCache>
                <c:ptCount val="1"/>
                <c:pt idx="0">
                  <c:v>03–NI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'Rel_2020_2015-19'!$C$109:$N$109</c:f>
              <c:numCache>
                <c:formatCode>0.00</c:formatCode>
                <c:ptCount val="12"/>
                <c:pt idx="0">
                  <c:v>1.0844501245730767</c:v>
                </c:pt>
                <c:pt idx="1">
                  <c:v>0.88097384566290238</c:v>
                </c:pt>
                <c:pt idx="2">
                  <c:v>0.94716283401497503</c:v>
                </c:pt>
                <c:pt idx="3">
                  <c:v>0.99003844860416679</c:v>
                </c:pt>
                <c:pt idx="4">
                  <c:v>0.96056512958216467</c:v>
                </c:pt>
                <c:pt idx="5">
                  <c:v>1.1134842649183503</c:v>
                </c:pt>
                <c:pt idx="6">
                  <c:v>0.88320069482122265</c:v>
                </c:pt>
                <c:pt idx="7">
                  <c:v>1.2400976542664535</c:v>
                </c:pt>
                <c:pt idx="8">
                  <c:v>1.1321759748671996</c:v>
                </c:pt>
                <c:pt idx="9">
                  <c:v>1.0517902852549581</c:v>
                </c:pt>
                <c:pt idx="10">
                  <c:v>0.95923635364754067</c:v>
                </c:pt>
                <c:pt idx="11">
                  <c:v>0.90309542097468476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0E8-45F6-815F-0AFE99C1DD13}"/>
            </c:ext>
          </c:extLst>
        </c:ser>
        <c:ser>
          <c:idx val="4"/>
          <c:order val="4"/>
          <c:tx>
            <c:strRef>
              <c:f>'Rel_2020_2015-19'!$B$110</c:f>
              <c:strCache>
                <c:ptCount val="1"/>
                <c:pt idx="0">
                  <c:v>04–HB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'Rel_2020_2015-19'!$C$110:$N$110</c:f>
              <c:numCache>
                <c:formatCode>0.00</c:formatCode>
                <c:ptCount val="12"/>
                <c:pt idx="0">
                  <c:v>1.2238530822318399</c:v>
                </c:pt>
                <c:pt idx="1">
                  <c:v>0.95156579255949636</c:v>
                </c:pt>
                <c:pt idx="2">
                  <c:v>0.69142425026236498</c:v>
                </c:pt>
                <c:pt idx="3">
                  <c:v>0.83876620012843128</c:v>
                </c:pt>
                <c:pt idx="4">
                  <c:v>0.94121092686167485</c:v>
                </c:pt>
                <c:pt idx="5">
                  <c:v>1.1138087752382964</c:v>
                </c:pt>
                <c:pt idx="6">
                  <c:v>1.3183954080121927</c:v>
                </c:pt>
                <c:pt idx="7">
                  <c:v>1.2603860100596564</c:v>
                </c:pt>
                <c:pt idx="8">
                  <c:v>1.136795892514491</c:v>
                </c:pt>
                <c:pt idx="9">
                  <c:v>0.79530952434150259</c:v>
                </c:pt>
                <c:pt idx="10">
                  <c:v>1.0661360261035833</c:v>
                </c:pt>
                <c:pt idx="11">
                  <c:v>0.8594961632494762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30E8-45F6-815F-0AFE99C1DD13}"/>
            </c:ext>
          </c:extLst>
        </c:ser>
        <c:ser>
          <c:idx val="5"/>
          <c:order val="5"/>
          <c:tx>
            <c:strRef>
              <c:f>'Rel_2020_2015-19'!$B$111</c:f>
              <c:strCache>
                <c:ptCount val="1"/>
                <c:pt idx="0">
                  <c:v>05–NW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'Rel_2020_2015-19'!$C$111:$N$111</c:f>
              <c:numCache>
                <c:formatCode>0.00</c:formatCode>
                <c:ptCount val="12"/>
                <c:pt idx="0">
                  <c:v>0.96630181716502461</c:v>
                </c:pt>
                <c:pt idx="1">
                  <c:v>0.90271996032054458</c:v>
                </c:pt>
                <c:pt idx="2">
                  <c:v>1.0490978530131452</c:v>
                </c:pt>
                <c:pt idx="3">
                  <c:v>0.99730234145434349</c:v>
                </c:pt>
                <c:pt idx="4">
                  <c:v>0.95548171874878263</c:v>
                </c:pt>
                <c:pt idx="5">
                  <c:v>0.96802442956147527</c:v>
                </c:pt>
                <c:pt idx="6">
                  <c:v>0.89100944531674908</c:v>
                </c:pt>
                <c:pt idx="7">
                  <c:v>1.2024613776865454</c:v>
                </c:pt>
                <c:pt idx="8">
                  <c:v>1.1198342354430468</c:v>
                </c:pt>
                <c:pt idx="9">
                  <c:v>1.0547590040673338</c:v>
                </c:pt>
                <c:pt idx="10">
                  <c:v>1.0176003996676275</c:v>
                </c:pt>
                <c:pt idx="11">
                  <c:v>0.950020860541541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0E8-45F6-815F-0AFE99C1DD13}"/>
            </c:ext>
          </c:extLst>
        </c:ser>
        <c:ser>
          <c:idx val="6"/>
          <c:order val="6"/>
          <c:tx>
            <c:strRef>
              <c:f>'Rel_2020_2015-19'!$B$112</c:f>
              <c:strCache>
                <c:ptCount val="1"/>
                <c:pt idx="0">
                  <c:v>06–HE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'Rel_2020_2015-19'!$C$112:$N$112</c:f>
              <c:numCache>
                <c:formatCode>0.00</c:formatCode>
                <c:ptCount val="12"/>
                <c:pt idx="0">
                  <c:v>1.0507582430642697</c:v>
                </c:pt>
                <c:pt idx="1">
                  <c:v>0.87393597310872162</c:v>
                </c:pt>
                <c:pt idx="2">
                  <c:v>0.90307877742739218</c:v>
                </c:pt>
                <c:pt idx="3">
                  <c:v>1.0313022591371439</c:v>
                </c:pt>
                <c:pt idx="4">
                  <c:v>1.0525458294155972</c:v>
                </c:pt>
                <c:pt idx="5">
                  <c:v>0.95376979476893509</c:v>
                </c:pt>
                <c:pt idx="6">
                  <c:v>0.91342490285589872</c:v>
                </c:pt>
                <c:pt idx="7">
                  <c:v>1.1101764819330344</c:v>
                </c:pt>
                <c:pt idx="8">
                  <c:v>1.0448730670758228</c:v>
                </c:pt>
                <c:pt idx="9">
                  <c:v>1.1078533093761962</c:v>
                </c:pt>
                <c:pt idx="10">
                  <c:v>1.0553120674085996</c:v>
                </c:pt>
                <c:pt idx="11">
                  <c:v>1.0280667682632716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30E8-45F6-815F-0AFE99C1DD13}"/>
            </c:ext>
          </c:extLst>
        </c:ser>
        <c:ser>
          <c:idx val="7"/>
          <c:order val="7"/>
          <c:tx>
            <c:strRef>
              <c:f>'Rel_2020_2015-19'!$B$113</c:f>
              <c:strCache>
                <c:ptCount val="1"/>
                <c:pt idx="0">
                  <c:v>07–RP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'Rel_2020_2015-19'!$C$113:$N$113</c:f>
              <c:numCache>
                <c:formatCode>0.00</c:formatCode>
                <c:ptCount val="12"/>
                <c:pt idx="0">
                  <c:v>0.98233179762103828</c:v>
                </c:pt>
                <c:pt idx="1">
                  <c:v>0.88127946764996623</c:v>
                </c:pt>
                <c:pt idx="2">
                  <c:v>1.0487822845359072</c:v>
                </c:pt>
                <c:pt idx="3">
                  <c:v>0.90381087499147206</c:v>
                </c:pt>
                <c:pt idx="4">
                  <c:v>1.0637092765395155</c:v>
                </c:pt>
                <c:pt idx="5">
                  <c:v>0.96691173237441985</c:v>
                </c:pt>
                <c:pt idx="6">
                  <c:v>0.8742253732588432</c:v>
                </c:pt>
                <c:pt idx="7">
                  <c:v>1.2014687453594677</c:v>
                </c:pt>
                <c:pt idx="8">
                  <c:v>1.1098393561806943</c:v>
                </c:pt>
                <c:pt idx="9">
                  <c:v>1.0069781151240749</c:v>
                </c:pt>
                <c:pt idx="10">
                  <c:v>1.0884001739959024</c:v>
                </c:pt>
                <c:pt idx="11">
                  <c:v>0.97326623909600807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30E8-45F6-815F-0AFE99C1DD13}"/>
            </c:ext>
          </c:extLst>
        </c:ser>
        <c:ser>
          <c:idx val="8"/>
          <c:order val="8"/>
          <c:tx>
            <c:strRef>
              <c:f>'Rel_2020_2015-19'!$B$114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'Rel_2020_2015-19'!$C$114:$N$114</c:f>
              <c:numCache>
                <c:formatCode>0.00</c:formatCode>
                <c:ptCount val="12"/>
                <c:pt idx="0">
                  <c:v>1.0535251476262975</c:v>
                </c:pt>
                <c:pt idx="1">
                  <c:v>0.87283088981654144</c:v>
                </c:pt>
                <c:pt idx="2">
                  <c:v>1.0705596153233092</c:v>
                </c:pt>
                <c:pt idx="3">
                  <c:v>0.97766452138871518</c:v>
                </c:pt>
                <c:pt idx="4">
                  <c:v>1.033494994093028</c:v>
                </c:pt>
                <c:pt idx="5">
                  <c:v>0.95974662336148209</c:v>
                </c:pt>
                <c:pt idx="6">
                  <c:v>0.94051515478398684</c:v>
                </c:pt>
                <c:pt idx="7">
                  <c:v>1.0853225630828218</c:v>
                </c:pt>
                <c:pt idx="8">
                  <c:v>1.0934019975893996</c:v>
                </c:pt>
                <c:pt idx="9">
                  <c:v>1.0118947464669743</c:v>
                </c:pt>
                <c:pt idx="10">
                  <c:v>0.92983904694641073</c:v>
                </c:pt>
                <c:pt idx="11">
                  <c:v>0.99738902804980445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30E8-45F6-815F-0AFE99C1DD13}"/>
            </c:ext>
          </c:extLst>
        </c:ser>
        <c:ser>
          <c:idx val="9"/>
          <c:order val="9"/>
          <c:tx>
            <c:strRef>
              <c:f>'Rel_2020_2015-19'!$B$115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'Rel_2020_2015-19'!$C$115:$N$115</c:f>
              <c:numCache>
                <c:formatCode>0.00</c:formatCode>
                <c:ptCount val="12"/>
                <c:pt idx="0">
                  <c:v>1.033346656554637</c:v>
                </c:pt>
                <c:pt idx="1">
                  <c:v>0.89476495179509152</c:v>
                </c:pt>
                <c:pt idx="2">
                  <c:v>1.0162410610523138</c:v>
                </c:pt>
                <c:pt idx="3">
                  <c:v>1.0273239039009621</c:v>
                </c:pt>
                <c:pt idx="4">
                  <c:v>0.90827424173400428</c:v>
                </c:pt>
                <c:pt idx="5">
                  <c:v>0.99271234004344922</c:v>
                </c:pt>
                <c:pt idx="6">
                  <c:v>0.99592778922321301</c:v>
                </c:pt>
                <c:pt idx="7">
                  <c:v>1.0481256061844644</c:v>
                </c:pt>
                <c:pt idx="8">
                  <c:v>1.1059428776556148</c:v>
                </c:pt>
                <c:pt idx="9">
                  <c:v>0.96030972716954277</c:v>
                </c:pt>
                <c:pt idx="10">
                  <c:v>1.1097703050495551</c:v>
                </c:pt>
                <c:pt idx="11">
                  <c:v>0.9609743384006626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30E8-45F6-815F-0AFE99C1DD13}"/>
            </c:ext>
          </c:extLst>
        </c:ser>
        <c:ser>
          <c:idx val="10"/>
          <c:order val="10"/>
          <c:tx>
            <c:strRef>
              <c:f>'Rel_2020_2015-19'!$B$116</c:f>
              <c:strCache>
                <c:ptCount val="1"/>
                <c:pt idx="0">
                  <c:v>10–SL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'Rel_2020_2015-19'!$C$116:$N$116</c:f>
              <c:numCache>
                <c:formatCode>0.00</c:formatCode>
                <c:ptCount val="12"/>
                <c:pt idx="0">
                  <c:v>0.96996461691338376</c:v>
                </c:pt>
                <c:pt idx="1">
                  <c:v>0.78177929426323611</c:v>
                </c:pt>
                <c:pt idx="2">
                  <c:v>1.2087788571635756</c:v>
                </c:pt>
                <c:pt idx="3">
                  <c:v>0.99821169472764659</c:v>
                </c:pt>
                <c:pt idx="4">
                  <c:v>1.0355047841944329</c:v>
                </c:pt>
                <c:pt idx="5">
                  <c:v>0.85034187106100134</c:v>
                </c:pt>
                <c:pt idx="6">
                  <c:v>0.77885944333845036</c:v>
                </c:pt>
                <c:pt idx="7">
                  <c:v>1.1073193755450652</c:v>
                </c:pt>
                <c:pt idx="8">
                  <c:v>1.305417795940742</c:v>
                </c:pt>
                <c:pt idx="9">
                  <c:v>1.0212991479947169</c:v>
                </c:pt>
                <c:pt idx="10">
                  <c:v>0.95747511926264961</c:v>
                </c:pt>
                <c:pt idx="11">
                  <c:v>1.0330436914215404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30E8-45F6-815F-0AFE99C1DD13}"/>
            </c:ext>
          </c:extLst>
        </c:ser>
        <c:ser>
          <c:idx val="11"/>
          <c:order val="11"/>
          <c:tx>
            <c:strRef>
              <c:f>'Rel_2020_2015-19'!$B$117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'Rel_2020_2015-19'!$C$117:$N$117</c:f>
              <c:numCache>
                <c:formatCode>0.00</c:formatCode>
                <c:ptCount val="12"/>
                <c:pt idx="0">
                  <c:v>1.0094799420386757</c:v>
                </c:pt>
                <c:pt idx="1">
                  <c:v>0.82378810991680251</c:v>
                </c:pt>
                <c:pt idx="2">
                  <c:v>1.0068479147647591</c:v>
                </c:pt>
                <c:pt idx="3">
                  <c:v>1.0184882710114711</c:v>
                </c:pt>
                <c:pt idx="4">
                  <c:v>1.0338152243156247</c:v>
                </c:pt>
                <c:pt idx="5">
                  <c:v>0.93446065004846357</c:v>
                </c:pt>
                <c:pt idx="6">
                  <c:v>1.1203345258044488</c:v>
                </c:pt>
                <c:pt idx="7">
                  <c:v>0.98577753129028767</c:v>
                </c:pt>
                <c:pt idx="8">
                  <c:v>1.0939894731848943</c:v>
                </c:pt>
                <c:pt idx="9">
                  <c:v>1.0365598665040732</c:v>
                </c:pt>
                <c:pt idx="10">
                  <c:v>1.0118032362555809</c:v>
                </c:pt>
                <c:pt idx="11">
                  <c:v>1.0245817565417086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30E8-45F6-815F-0AFE99C1DD13}"/>
            </c:ext>
          </c:extLst>
        </c:ser>
        <c:ser>
          <c:idx val="12"/>
          <c:order val="12"/>
          <c:tx>
            <c:strRef>
              <c:f>'Rel_2020_2015-19'!$B$118</c:f>
              <c:strCache>
                <c:ptCount val="1"/>
                <c:pt idx="0">
                  <c:v>12–BB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'Rel_2020_2015-19'!$C$118:$N$118</c:f>
              <c:numCache>
                <c:formatCode>0.00</c:formatCode>
                <c:ptCount val="12"/>
                <c:pt idx="0">
                  <c:v>0.9639939585726498</c:v>
                </c:pt>
                <c:pt idx="1">
                  <c:v>0.87917111800551062</c:v>
                </c:pt>
                <c:pt idx="2">
                  <c:v>0.88054034962146899</c:v>
                </c:pt>
                <c:pt idx="3">
                  <c:v>0.98870302558026679</c:v>
                </c:pt>
                <c:pt idx="4">
                  <c:v>1.0456775857340246</c:v>
                </c:pt>
                <c:pt idx="5">
                  <c:v>1.0316552685775862</c:v>
                </c:pt>
                <c:pt idx="6">
                  <c:v>1.139807664606612</c:v>
                </c:pt>
                <c:pt idx="7">
                  <c:v>1.1013833353470306</c:v>
                </c:pt>
                <c:pt idx="8">
                  <c:v>1.0235772777552801</c:v>
                </c:pt>
                <c:pt idx="9">
                  <c:v>0.93214662767256429</c:v>
                </c:pt>
                <c:pt idx="10">
                  <c:v>1.0723190528864837</c:v>
                </c:pt>
                <c:pt idx="11">
                  <c:v>1.129382594503503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30E8-45F6-815F-0AFE99C1DD13}"/>
            </c:ext>
          </c:extLst>
        </c:ser>
        <c:ser>
          <c:idx val="13"/>
          <c:order val="13"/>
          <c:tx>
            <c:strRef>
              <c:f>'Rel_2020_2015-19'!$B$119</c:f>
              <c:strCache>
                <c:ptCount val="1"/>
                <c:pt idx="0">
                  <c:v>13–MV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'Rel_2020_2015-19'!$C$119:$N$119</c:f>
              <c:numCache>
                <c:formatCode>0.00</c:formatCode>
                <c:ptCount val="12"/>
                <c:pt idx="0">
                  <c:v>1.0942901638258022</c:v>
                </c:pt>
                <c:pt idx="1">
                  <c:v>0.90121895834520205</c:v>
                </c:pt>
                <c:pt idx="2">
                  <c:v>1.0675840368362153</c:v>
                </c:pt>
                <c:pt idx="3">
                  <c:v>0.84142618465469288</c:v>
                </c:pt>
                <c:pt idx="4">
                  <c:v>1.1401797513410781</c:v>
                </c:pt>
                <c:pt idx="5">
                  <c:v>0.8273413161658616</c:v>
                </c:pt>
                <c:pt idx="6">
                  <c:v>0.95229460044288683</c:v>
                </c:pt>
                <c:pt idx="7">
                  <c:v>1.0596964747758255</c:v>
                </c:pt>
                <c:pt idx="8">
                  <c:v>1.1553821480256257</c:v>
                </c:pt>
                <c:pt idx="9">
                  <c:v>1.0158834262472916</c:v>
                </c:pt>
                <c:pt idx="10">
                  <c:v>0.93512766167301842</c:v>
                </c:pt>
                <c:pt idx="11">
                  <c:v>1.0395112896103877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0E8-45F6-815F-0AFE99C1DD13}"/>
            </c:ext>
          </c:extLst>
        </c:ser>
        <c:ser>
          <c:idx val="14"/>
          <c:order val="14"/>
          <c:tx>
            <c:strRef>
              <c:f>'Rel_2020_2015-19'!$B$120</c:f>
              <c:strCache>
                <c:ptCount val="1"/>
                <c:pt idx="0">
                  <c:v>14–SN</c:v>
                </c:pt>
              </c:strCache>
            </c:strRef>
          </c:tx>
          <c:spPr>
            <a:ln w="22225" cap="rnd">
              <a:solidFill>
                <a:schemeClr val="accent2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'Rel_2020_2015-19'!$C$120:$N$120</c:f>
              <c:numCache>
                <c:formatCode>0.00</c:formatCode>
                <c:ptCount val="12"/>
                <c:pt idx="0">
                  <c:v>0.92100205441970706</c:v>
                </c:pt>
                <c:pt idx="1">
                  <c:v>0.91627800525022929</c:v>
                </c:pt>
                <c:pt idx="2">
                  <c:v>0.90086324039444388</c:v>
                </c:pt>
                <c:pt idx="3">
                  <c:v>0.85414764770483342</c:v>
                </c:pt>
                <c:pt idx="4">
                  <c:v>0.90741644630315133</c:v>
                </c:pt>
                <c:pt idx="5">
                  <c:v>1.0724608555872874</c:v>
                </c:pt>
                <c:pt idx="6">
                  <c:v>1.073370282584919</c:v>
                </c:pt>
                <c:pt idx="7">
                  <c:v>1.0449800207871489</c:v>
                </c:pt>
                <c:pt idx="8">
                  <c:v>1.0515185040843804</c:v>
                </c:pt>
                <c:pt idx="9">
                  <c:v>1.0495856333353017</c:v>
                </c:pt>
                <c:pt idx="10">
                  <c:v>1.2461543332042349</c:v>
                </c:pt>
                <c:pt idx="11">
                  <c:v>1.1743115629497858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30E8-45F6-815F-0AFE99C1DD13}"/>
            </c:ext>
          </c:extLst>
        </c:ser>
        <c:ser>
          <c:idx val="15"/>
          <c:order val="15"/>
          <c:tx>
            <c:strRef>
              <c:f>'Rel_2020_2015-19'!$B$121</c:f>
              <c:strCache>
                <c:ptCount val="1"/>
                <c:pt idx="0">
                  <c:v>15–ST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'Rel_2020_2015-19'!$C$121:$N$121</c:f>
              <c:numCache>
                <c:formatCode>0.00</c:formatCode>
                <c:ptCount val="12"/>
                <c:pt idx="0">
                  <c:v>1.1602972562873126</c:v>
                </c:pt>
                <c:pt idx="1">
                  <c:v>0.93730631857435076</c:v>
                </c:pt>
                <c:pt idx="2">
                  <c:v>0.84094179737416175</c:v>
                </c:pt>
                <c:pt idx="3">
                  <c:v>1.0365887630994874</c:v>
                </c:pt>
                <c:pt idx="4">
                  <c:v>0.82242422697410333</c:v>
                </c:pt>
                <c:pt idx="5">
                  <c:v>0.96791155367566251</c:v>
                </c:pt>
                <c:pt idx="6">
                  <c:v>0.94093914400265433</c:v>
                </c:pt>
                <c:pt idx="7">
                  <c:v>1.2114834993305397</c:v>
                </c:pt>
                <c:pt idx="8">
                  <c:v>1.0999817282893511</c:v>
                </c:pt>
                <c:pt idx="9">
                  <c:v>1.1361142501233767</c:v>
                </c:pt>
                <c:pt idx="10">
                  <c:v>0.97650484019673722</c:v>
                </c:pt>
                <c:pt idx="11">
                  <c:v>1.0247717099914622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30E8-45F6-815F-0AFE99C1DD13}"/>
            </c:ext>
          </c:extLst>
        </c:ser>
        <c:ser>
          <c:idx val="16"/>
          <c:order val="16"/>
          <c:tx>
            <c:strRef>
              <c:f>'Rel_2020_2015-19'!$B$122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'Rel_2020_2015-19'!$C$122:$N$122</c:f>
              <c:numCache>
                <c:formatCode>0.00</c:formatCode>
                <c:ptCount val="12"/>
                <c:pt idx="0">
                  <c:v>0.99726064477280207</c:v>
                </c:pt>
                <c:pt idx="1">
                  <c:v>0.8459025734850969</c:v>
                </c:pt>
                <c:pt idx="2">
                  <c:v>1.0133397940772535</c:v>
                </c:pt>
                <c:pt idx="3">
                  <c:v>1.0015724606696996</c:v>
                </c:pt>
                <c:pt idx="4">
                  <c:v>1.0327985798040467</c:v>
                </c:pt>
                <c:pt idx="5">
                  <c:v>0.83478315700349559</c:v>
                </c:pt>
                <c:pt idx="6">
                  <c:v>1.0437797353746057</c:v>
                </c:pt>
                <c:pt idx="7">
                  <c:v>1.1493492950753192</c:v>
                </c:pt>
                <c:pt idx="8">
                  <c:v>1.0168855608806078</c:v>
                </c:pt>
                <c:pt idx="9">
                  <c:v>0.926624861571967</c:v>
                </c:pt>
                <c:pt idx="10">
                  <c:v>0.91066997125578952</c:v>
                </c:pt>
                <c:pt idx="11">
                  <c:v>1.3028144113514559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30E8-45F6-815F-0AFE99C1DD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0202504"/>
        <c:axId val="550203160"/>
      </c:lineChart>
      <c:catAx>
        <c:axId val="550202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3160"/>
        <c:crosses val="autoZero"/>
        <c:auto val="1"/>
        <c:lblAlgn val="ctr"/>
        <c:lblOffset val="100"/>
        <c:noMultiLvlLbl val="0"/>
      </c:catAx>
      <c:valAx>
        <c:axId val="550203160"/>
        <c:scaling>
          <c:orientation val="minMax"/>
          <c:max val="1.4"/>
          <c:min val="0.6000000000000000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/>
      </a:pPr>
      <a:endParaRPr lang="de-DE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474128233970756E-2"/>
          <c:y val="4.3137254901960784E-2"/>
          <c:w val="0.7686805399325084"/>
          <c:h val="0.86588914620966495"/>
        </c:manualLayout>
      </c:layout>
      <c:lineChart>
        <c:grouping val="standard"/>
        <c:varyColors val="0"/>
        <c:ser>
          <c:idx val="0"/>
          <c:order val="0"/>
          <c:tx>
            <c:strRef>
              <c:f>'Rel_2020_2015-19'!$B$157</c:f>
              <c:strCache>
                <c:ptCount val="1"/>
                <c:pt idx="0">
                  <c:v>DE</c:v>
                </c:pt>
              </c:strCache>
            </c:strRef>
          </c:tx>
          <c:spPr>
            <a:ln w="38100" cap="rnd">
              <a:solidFill>
                <a:schemeClr val="tx1"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'Rel_2020_2015-19'!$C$157:$N$157</c:f>
              <c:numCache>
                <c:formatCode>0.00</c:formatCode>
                <c:ptCount val="12"/>
                <c:pt idx="0">
                  <c:v>0.97925088689421269</c:v>
                </c:pt>
                <c:pt idx="1">
                  <c:v>0.90888867386639605</c:v>
                </c:pt>
                <c:pt idx="2">
                  <c:v>0.95421319112540659</c:v>
                </c:pt>
                <c:pt idx="3">
                  <c:v>0.96806280895310892</c:v>
                </c:pt>
                <c:pt idx="4">
                  <c:v>0.98060559146192561</c:v>
                </c:pt>
                <c:pt idx="5">
                  <c:v>1.019633545862771</c:v>
                </c:pt>
                <c:pt idx="6">
                  <c:v>0.98403162944793465</c:v>
                </c:pt>
                <c:pt idx="7">
                  <c:v>1.013924601730904</c:v>
                </c:pt>
                <c:pt idx="8">
                  <c:v>1.0696538563216194</c:v>
                </c:pt>
                <c:pt idx="9">
                  <c:v>1.0523955076197284</c:v>
                </c:pt>
                <c:pt idx="10">
                  <c:v>1.0187970097073997</c:v>
                </c:pt>
                <c:pt idx="11">
                  <c:v>1.0662938826412744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76E-4DEB-8271-835BAAB428C1}"/>
            </c:ext>
          </c:extLst>
        </c:ser>
        <c:ser>
          <c:idx val="1"/>
          <c:order val="1"/>
          <c:tx>
            <c:strRef>
              <c:f>'Rel_2020_2015-19'!$B$158</c:f>
              <c:strCache>
                <c:ptCount val="1"/>
                <c:pt idx="0">
                  <c:v>01–SH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'Rel_2020_2015-19'!$C$158:$N$158</c:f>
              <c:numCache>
                <c:formatCode>0.00</c:formatCode>
                <c:ptCount val="12"/>
                <c:pt idx="0">
                  <c:v>0.83105426923019532</c:v>
                </c:pt>
                <c:pt idx="1">
                  <c:v>0.93001396943263648</c:v>
                </c:pt>
                <c:pt idx="2">
                  <c:v>0.9490395574529723</c:v>
                </c:pt>
                <c:pt idx="3">
                  <c:v>0.94104163355887238</c:v>
                </c:pt>
                <c:pt idx="4">
                  <c:v>0.83414598898179571</c:v>
                </c:pt>
                <c:pt idx="5">
                  <c:v>1.0482822847569291</c:v>
                </c:pt>
                <c:pt idx="6">
                  <c:v>1.1491237573398105</c:v>
                </c:pt>
                <c:pt idx="7">
                  <c:v>0.95862880146142404</c:v>
                </c:pt>
                <c:pt idx="8">
                  <c:v>1.1301906891965297</c:v>
                </c:pt>
                <c:pt idx="9">
                  <c:v>1.0722321923146565</c:v>
                </c:pt>
                <c:pt idx="10">
                  <c:v>1.1313316044894801</c:v>
                </c:pt>
                <c:pt idx="11">
                  <c:v>1.1034372137711943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76E-4DEB-8271-835BAAB428C1}"/>
            </c:ext>
          </c:extLst>
        </c:ser>
        <c:ser>
          <c:idx val="2"/>
          <c:order val="2"/>
          <c:tx>
            <c:strRef>
              <c:f>'Rel_2020_2015-19'!$B$159</c:f>
              <c:strCache>
                <c:ptCount val="1"/>
                <c:pt idx="0">
                  <c:v>02–HH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'Rel_2020_2015-19'!$C$159:$N$159</c:f>
              <c:numCache>
                <c:formatCode>0.00</c:formatCode>
                <c:ptCount val="12"/>
                <c:pt idx="0">
                  <c:v>0.99700655461087206</c:v>
                </c:pt>
                <c:pt idx="1">
                  <c:v>0.95087970547995637</c:v>
                </c:pt>
                <c:pt idx="2">
                  <c:v>1.0060338918961742</c:v>
                </c:pt>
                <c:pt idx="3">
                  <c:v>0.9058687782674637</c:v>
                </c:pt>
                <c:pt idx="4">
                  <c:v>0.99233829649563732</c:v>
                </c:pt>
                <c:pt idx="5">
                  <c:v>1.0951202792237897</c:v>
                </c:pt>
                <c:pt idx="6">
                  <c:v>0.8726739725064574</c:v>
                </c:pt>
                <c:pt idx="7">
                  <c:v>1.0722498971789158</c:v>
                </c:pt>
                <c:pt idx="8">
                  <c:v>0.87811119351895861</c:v>
                </c:pt>
                <c:pt idx="9">
                  <c:v>1.2481375346924091</c:v>
                </c:pt>
                <c:pt idx="10">
                  <c:v>1.0302401064312343</c:v>
                </c:pt>
                <c:pt idx="11">
                  <c:v>0.97718582550124267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76E-4DEB-8271-835BAAB428C1}"/>
            </c:ext>
          </c:extLst>
        </c:ser>
        <c:ser>
          <c:idx val="3"/>
          <c:order val="3"/>
          <c:tx>
            <c:strRef>
              <c:f>'Rel_2020_2015-19'!$B$160</c:f>
              <c:strCache>
                <c:ptCount val="1"/>
                <c:pt idx="0">
                  <c:v>03–NI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'Rel_2020_2015-19'!$C$160:$N$160</c:f>
              <c:numCache>
                <c:formatCode>0.00</c:formatCode>
                <c:ptCount val="12"/>
                <c:pt idx="0">
                  <c:v>1.047591886267496</c:v>
                </c:pt>
                <c:pt idx="1">
                  <c:v>0.93995586069240489</c:v>
                </c:pt>
                <c:pt idx="2">
                  <c:v>1.0197455495420227</c:v>
                </c:pt>
                <c:pt idx="3">
                  <c:v>0.99701077439718322</c:v>
                </c:pt>
                <c:pt idx="4">
                  <c:v>0.92335140189675147</c:v>
                </c:pt>
                <c:pt idx="5">
                  <c:v>1.0448995704059696</c:v>
                </c:pt>
                <c:pt idx="6">
                  <c:v>0.94137540284899279</c:v>
                </c:pt>
                <c:pt idx="7">
                  <c:v>0.97130037616608356</c:v>
                </c:pt>
                <c:pt idx="8">
                  <c:v>0.99073050509313709</c:v>
                </c:pt>
                <c:pt idx="9">
                  <c:v>1.2035513396456918</c:v>
                </c:pt>
                <c:pt idx="10">
                  <c:v>0.9882045527724016</c:v>
                </c:pt>
                <c:pt idx="11">
                  <c:v>0.94844853107024274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76E-4DEB-8271-835BAAB428C1}"/>
            </c:ext>
          </c:extLst>
        </c:ser>
        <c:ser>
          <c:idx val="4"/>
          <c:order val="4"/>
          <c:tx>
            <c:strRef>
              <c:f>'Rel_2020_2015-19'!$B$161</c:f>
              <c:strCache>
                <c:ptCount val="1"/>
                <c:pt idx="0">
                  <c:v>04–HB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'Rel_2020_2015-19'!$C$161:$N$161</c:f>
              <c:numCache>
                <c:formatCode>0.00</c:formatCode>
                <c:ptCount val="12"/>
                <c:pt idx="0">
                  <c:v>0.59363356316486005</c:v>
                </c:pt>
                <c:pt idx="1">
                  <c:v>0.64670197192276602</c:v>
                </c:pt>
                <c:pt idx="2">
                  <c:v>1.062291639347644</c:v>
                </c:pt>
                <c:pt idx="3">
                  <c:v>1.3175481764383934</c:v>
                </c:pt>
                <c:pt idx="4">
                  <c:v>0.98405495237512519</c:v>
                </c:pt>
                <c:pt idx="5">
                  <c:v>1.4500229657633463</c:v>
                </c:pt>
                <c:pt idx="6">
                  <c:v>1.0434375788115551</c:v>
                </c:pt>
                <c:pt idx="7">
                  <c:v>0.95222800024411158</c:v>
                </c:pt>
                <c:pt idx="8">
                  <c:v>1.0772680406802071</c:v>
                </c:pt>
                <c:pt idx="9">
                  <c:v>1.3966010670246969</c:v>
                </c:pt>
                <c:pt idx="10">
                  <c:v>0.83729080756876328</c:v>
                </c:pt>
                <c:pt idx="11">
                  <c:v>0.87897969253302599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476E-4DEB-8271-835BAAB428C1}"/>
            </c:ext>
          </c:extLst>
        </c:ser>
        <c:ser>
          <c:idx val="5"/>
          <c:order val="5"/>
          <c:tx>
            <c:strRef>
              <c:f>'Rel_2020_2015-19'!$B$162</c:f>
              <c:strCache>
                <c:ptCount val="1"/>
                <c:pt idx="0">
                  <c:v>05–NW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'Rel_2020_2015-19'!$C$162:$N$162</c:f>
              <c:numCache>
                <c:formatCode>0.00</c:formatCode>
                <c:ptCount val="12"/>
                <c:pt idx="0">
                  <c:v>0.99682704152893498</c:v>
                </c:pt>
                <c:pt idx="1">
                  <c:v>0.8940831394974158</c:v>
                </c:pt>
                <c:pt idx="2">
                  <c:v>0.95999265855501736</c:v>
                </c:pt>
                <c:pt idx="3">
                  <c:v>0.97653059356093019</c:v>
                </c:pt>
                <c:pt idx="4">
                  <c:v>1.0627808947239481</c:v>
                </c:pt>
                <c:pt idx="5">
                  <c:v>1.0077662097968043</c:v>
                </c:pt>
                <c:pt idx="6">
                  <c:v>0.99185684875244928</c:v>
                </c:pt>
                <c:pt idx="7">
                  <c:v>1.0679160450673191</c:v>
                </c:pt>
                <c:pt idx="8">
                  <c:v>1.0360395604102588</c:v>
                </c:pt>
                <c:pt idx="9">
                  <c:v>1.0255192504811266</c:v>
                </c:pt>
                <c:pt idx="10">
                  <c:v>0.97241921280040633</c:v>
                </c:pt>
                <c:pt idx="11">
                  <c:v>1.0277723810720243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76E-4DEB-8271-835BAAB428C1}"/>
            </c:ext>
          </c:extLst>
        </c:ser>
        <c:ser>
          <c:idx val="6"/>
          <c:order val="6"/>
          <c:tx>
            <c:strRef>
              <c:f>'Rel_2020_2015-19'!$B$163</c:f>
              <c:strCache>
                <c:ptCount val="1"/>
                <c:pt idx="0">
                  <c:v>06–HE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'Rel_2020_2015-19'!$C$163:$N$163</c:f>
              <c:numCache>
                <c:formatCode>0.00</c:formatCode>
                <c:ptCount val="12"/>
                <c:pt idx="0">
                  <c:v>1.0461812668372996</c:v>
                </c:pt>
                <c:pt idx="1">
                  <c:v>0.95719798000349987</c:v>
                </c:pt>
                <c:pt idx="2">
                  <c:v>1.0652998346835658</c:v>
                </c:pt>
                <c:pt idx="3">
                  <c:v>0.92427726607876515</c:v>
                </c:pt>
                <c:pt idx="4">
                  <c:v>0.87553305016530636</c:v>
                </c:pt>
                <c:pt idx="5">
                  <c:v>0.86548826886493346</c:v>
                </c:pt>
                <c:pt idx="6">
                  <c:v>1.0559887736368776</c:v>
                </c:pt>
                <c:pt idx="7">
                  <c:v>1.0754273729525814</c:v>
                </c:pt>
                <c:pt idx="8">
                  <c:v>1.0832717070314517</c:v>
                </c:pt>
                <c:pt idx="9">
                  <c:v>0.97958593106375935</c:v>
                </c:pt>
                <c:pt idx="10">
                  <c:v>1.0060308255248258</c:v>
                </c:pt>
                <c:pt idx="11">
                  <c:v>1.0642823840964915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476E-4DEB-8271-835BAAB428C1}"/>
            </c:ext>
          </c:extLst>
        </c:ser>
        <c:ser>
          <c:idx val="7"/>
          <c:order val="7"/>
          <c:tx>
            <c:strRef>
              <c:f>'Rel_2020_2015-19'!$B$164</c:f>
              <c:strCache>
                <c:ptCount val="1"/>
                <c:pt idx="0">
                  <c:v>07–RP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'Rel_2020_2015-19'!$C$164:$N$164</c:f>
              <c:numCache>
                <c:formatCode>0.00</c:formatCode>
                <c:ptCount val="12"/>
                <c:pt idx="0">
                  <c:v>0.96161673721914676</c:v>
                </c:pt>
                <c:pt idx="1">
                  <c:v>1.0150830407751723</c:v>
                </c:pt>
                <c:pt idx="2">
                  <c:v>0.88857672387668662</c:v>
                </c:pt>
                <c:pt idx="3">
                  <c:v>0.88620028547335528</c:v>
                </c:pt>
                <c:pt idx="4">
                  <c:v>0.94873678862814581</c:v>
                </c:pt>
                <c:pt idx="5">
                  <c:v>1.1447018778521483</c:v>
                </c:pt>
                <c:pt idx="6">
                  <c:v>1.0369477866330949</c:v>
                </c:pt>
                <c:pt idx="7">
                  <c:v>0.94893450989314587</c:v>
                </c:pt>
                <c:pt idx="8">
                  <c:v>1.1057894910378012</c:v>
                </c:pt>
                <c:pt idx="9">
                  <c:v>1.0725367406637945</c:v>
                </c:pt>
                <c:pt idx="10">
                  <c:v>0.94724747467951675</c:v>
                </c:pt>
                <c:pt idx="11">
                  <c:v>1.0891202864980327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476E-4DEB-8271-835BAAB428C1}"/>
            </c:ext>
          </c:extLst>
        </c:ser>
        <c:ser>
          <c:idx val="8"/>
          <c:order val="8"/>
          <c:tx>
            <c:strRef>
              <c:f>'Rel_2020_2015-19'!$B$165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'Rel_2020_2015-19'!$C$165:$N$165</c:f>
              <c:numCache>
                <c:formatCode>0.00</c:formatCode>
                <c:ptCount val="12"/>
                <c:pt idx="0">
                  <c:v>0.97872898661943541</c:v>
                </c:pt>
                <c:pt idx="1">
                  <c:v>0.83388149151700997</c:v>
                </c:pt>
                <c:pt idx="2">
                  <c:v>0.99621131878240898</c:v>
                </c:pt>
                <c:pt idx="3">
                  <c:v>1.0106925860729803</c:v>
                </c:pt>
                <c:pt idx="4">
                  <c:v>1.0230029175715945</c:v>
                </c:pt>
                <c:pt idx="5">
                  <c:v>1.0310487495611149</c:v>
                </c:pt>
                <c:pt idx="6">
                  <c:v>0.96915014816012768</c:v>
                </c:pt>
                <c:pt idx="7">
                  <c:v>1.0549477643980694</c:v>
                </c:pt>
                <c:pt idx="8">
                  <c:v>1.0502606384291762</c:v>
                </c:pt>
                <c:pt idx="9">
                  <c:v>1.0329079497977585</c:v>
                </c:pt>
                <c:pt idx="10">
                  <c:v>1.0134694771195094</c:v>
                </c:pt>
                <c:pt idx="11">
                  <c:v>1.0237776444767042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476E-4DEB-8271-835BAAB428C1}"/>
            </c:ext>
          </c:extLst>
        </c:ser>
        <c:ser>
          <c:idx val="9"/>
          <c:order val="9"/>
          <c:tx>
            <c:strRef>
              <c:f>'Rel_2020_2015-19'!$B$166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'Rel_2020_2015-19'!$C$166:$N$166</c:f>
              <c:numCache>
                <c:formatCode>0.00</c:formatCode>
                <c:ptCount val="12"/>
                <c:pt idx="0">
                  <c:v>0.98500539701690759</c:v>
                </c:pt>
                <c:pt idx="1">
                  <c:v>0.97497628098551881</c:v>
                </c:pt>
                <c:pt idx="2">
                  <c:v>0.89743957820632947</c:v>
                </c:pt>
                <c:pt idx="3">
                  <c:v>0.97622075044660983</c:v>
                </c:pt>
                <c:pt idx="4">
                  <c:v>0.94343162893424493</c:v>
                </c:pt>
                <c:pt idx="5">
                  <c:v>1.0064221390963213</c:v>
                </c:pt>
                <c:pt idx="6">
                  <c:v>0.96124048024909026</c:v>
                </c:pt>
                <c:pt idx="7">
                  <c:v>0.95101074463022495</c:v>
                </c:pt>
                <c:pt idx="8">
                  <c:v>1.1175721101523257</c:v>
                </c:pt>
                <c:pt idx="9">
                  <c:v>1.0176078718542314</c:v>
                </c:pt>
                <c:pt idx="10">
                  <c:v>1.0393005188309836</c:v>
                </c:pt>
                <c:pt idx="11">
                  <c:v>1.1417907423749085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476E-4DEB-8271-835BAAB428C1}"/>
            </c:ext>
          </c:extLst>
        </c:ser>
        <c:ser>
          <c:idx val="10"/>
          <c:order val="10"/>
          <c:tx>
            <c:strRef>
              <c:f>'Rel_2020_2015-19'!$B$167</c:f>
              <c:strCache>
                <c:ptCount val="1"/>
                <c:pt idx="0">
                  <c:v>10–SL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'Rel_2020_2015-19'!$C$167:$N$167</c:f>
              <c:numCache>
                <c:formatCode>0.00</c:formatCode>
                <c:ptCount val="12"/>
                <c:pt idx="0">
                  <c:v>0.89136313679062995</c:v>
                </c:pt>
                <c:pt idx="1">
                  <c:v>1.0582703480501421</c:v>
                </c:pt>
                <c:pt idx="2">
                  <c:v>1.0385724074326377</c:v>
                </c:pt>
                <c:pt idx="3">
                  <c:v>0.83703197939774865</c:v>
                </c:pt>
                <c:pt idx="4">
                  <c:v>0.87224366122337527</c:v>
                </c:pt>
                <c:pt idx="5">
                  <c:v>1.2034937415221363</c:v>
                </c:pt>
                <c:pt idx="6">
                  <c:v>0.75865398491113156</c:v>
                </c:pt>
                <c:pt idx="7">
                  <c:v>0.89932792006420592</c:v>
                </c:pt>
                <c:pt idx="8">
                  <c:v>1.0363755329589566</c:v>
                </c:pt>
                <c:pt idx="9">
                  <c:v>1.1786231551297934</c:v>
                </c:pt>
                <c:pt idx="10">
                  <c:v>1.0979194021430738</c:v>
                </c:pt>
                <c:pt idx="11">
                  <c:v>1.156044167483629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476E-4DEB-8271-835BAAB428C1}"/>
            </c:ext>
          </c:extLst>
        </c:ser>
        <c:ser>
          <c:idx val="11"/>
          <c:order val="11"/>
          <c:tx>
            <c:strRef>
              <c:f>'Rel_2020_2015-19'!$B$168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'Rel_2020_2015-19'!$C$168:$N$168</c:f>
              <c:numCache>
                <c:formatCode>0.00</c:formatCode>
                <c:ptCount val="12"/>
                <c:pt idx="0">
                  <c:v>0.99763229106629248</c:v>
                </c:pt>
                <c:pt idx="1">
                  <c:v>0.85193919004606122</c:v>
                </c:pt>
                <c:pt idx="2">
                  <c:v>0.88026378623496382</c:v>
                </c:pt>
                <c:pt idx="3">
                  <c:v>1.008492984748196</c:v>
                </c:pt>
                <c:pt idx="4">
                  <c:v>1.0065132906900278</c:v>
                </c:pt>
                <c:pt idx="5">
                  <c:v>0.95094932423996681</c:v>
                </c:pt>
                <c:pt idx="6">
                  <c:v>0.99258524743526577</c:v>
                </c:pt>
                <c:pt idx="7">
                  <c:v>1.1511141819995683</c:v>
                </c:pt>
                <c:pt idx="8">
                  <c:v>1.0588078560845084</c:v>
                </c:pt>
                <c:pt idx="9">
                  <c:v>1.0408064860428863</c:v>
                </c:pt>
                <c:pt idx="10">
                  <c:v>1.0489477190485226</c:v>
                </c:pt>
                <c:pt idx="11">
                  <c:v>1.0450680017856409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476E-4DEB-8271-835BAAB428C1}"/>
            </c:ext>
          </c:extLst>
        </c:ser>
        <c:ser>
          <c:idx val="12"/>
          <c:order val="12"/>
          <c:tx>
            <c:strRef>
              <c:f>'Rel_2020_2015-19'!$B$169</c:f>
              <c:strCache>
                <c:ptCount val="1"/>
                <c:pt idx="0">
                  <c:v>12–BB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'Rel_2020_2015-19'!$C$169:$N$169</c:f>
              <c:numCache>
                <c:formatCode>0.00</c:formatCode>
                <c:ptCount val="12"/>
                <c:pt idx="0">
                  <c:v>1.1408849901038294</c:v>
                </c:pt>
                <c:pt idx="1">
                  <c:v>0.917376269712607</c:v>
                </c:pt>
                <c:pt idx="2">
                  <c:v>0.84556631204919963</c:v>
                </c:pt>
                <c:pt idx="3">
                  <c:v>0.86455780645550118</c:v>
                </c:pt>
                <c:pt idx="4">
                  <c:v>0.97972133588320698</c:v>
                </c:pt>
                <c:pt idx="5">
                  <c:v>0.97220495526399719</c:v>
                </c:pt>
                <c:pt idx="6">
                  <c:v>1.1064059105212483</c:v>
                </c:pt>
                <c:pt idx="7">
                  <c:v>0.99501744963029393</c:v>
                </c:pt>
                <c:pt idx="8">
                  <c:v>0.98282021115485707</c:v>
                </c:pt>
                <c:pt idx="9">
                  <c:v>0.98697853096382326</c:v>
                </c:pt>
                <c:pt idx="10">
                  <c:v>1.0302002583945469</c:v>
                </c:pt>
                <c:pt idx="11">
                  <c:v>1.2106362118545684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476E-4DEB-8271-835BAAB428C1}"/>
            </c:ext>
          </c:extLst>
        </c:ser>
        <c:ser>
          <c:idx val="13"/>
          <c:order val="13"/>
          <c:tx>
            <c:strRef>
              <c:f>'Rel_2020_2015-19'!$B$170</c:f>
              <c:strCache>
                <c:ptCount val="1"/>
                <c:pt idx="0">
                  <c:v>13–MV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'Rel_2020_2015-19'!$C$170:$N$170</c:f>
              <c:numCache>
                <c:formatCode>0.00</c:formatCode>
                <c:ptCount val="12"/>
                <c:pt idx="0">
                  <c:v>0.71973391260673747</c:v>
                </c:pt>
                <c:pt idx="1">
                  <c:v>0.90926044011142815</c:v>
                </c:pt>
                <c:pt idx="2">
                  <c:v>1.0829835010347773</c:v>
                </c:pt>
                <c:pt idx="3">
                  <c:v>0.9364119556369388</c:v>
                </c:pt>
                <c:pt idx="4">
                  <c:v>0.94916460508299771</c:v>
                </c:pt>
                <c:pt idx="5">
                  <c:v>1.1317937215072433</c:v>
                </c:pt>
                <c:pt idx="6">
                  <c:v>1.0909535548818428</c:v>
                </c:pt>
                <c:pt idx="7">
                  <c:v>0.98215753236566061</c:v>
                </c:pt>
                <c:pt idx="8">
                  <c:v>1.0605456922258307</c:v>
                </c:pt>
                <c:pt idx="9">
                  <c:v>1.0591782086231483</c:v>
                </c:pt>
                <c:pt idx="10">
                  <c:v>1.2696239784903085</c:v>
                </c:pt>
                <c:pt idx="11">
                  <c:v>0.87104586028307474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476E-4DEB-8271-835BAAB428C1}"/>
            </c:ext>
          </c:extLst>
        </c:ser>
        <c:ser>
          <c:idx val="14"/>
          <c:order val="14"/>
          <c:tx>
            <c:strRef>
              <c:f>'Rel_2020_2015-19'!$B$171</c:f>
              <c:strCache>
                <c:ptCount val="1"/>
                <c:pt idx="0">
                  <c:v>14–SN</c:v>
                </c:pt>
              </c:strCache>
            </c:strRef>
          </c:tx>
          <c:spPr>
            <a:ln w="22225" cap="rnd">
              <a:solidFill>
                <a:schemeClr val="accent2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'Rel_2020_2015-19'!$C$171:$N$171</c:f>
              <c:numCache>
                <c:formatCode>0.00</c:formatCode>
                <c:ptCount val="12"/>
                <c:pt idx="0">
                  <c:v>0.87218673946879677</c:v>
                </c:pt>
                <c:pt idx="1">
                  <c:v>0.83508193285375343</c:v>
                </c:pt>
                <c:pt idx="2">
                  <c:v>0.89810837333412807</c:v>
                </c:pt>
                <c:pt idx="3">
                  <c:v>0.95425087269061626</c:v>
                </c:pt>
                <c:pt idx="4">
                  <c:v>1.059389585133556</c:v>
                </c:pt>
                <c:pt idx="5">
                  <c:v>0.99087606896351954</c:v>
                </c:pt>
                <c:pt idx="6">
                  <c:v>0.96901221771059254</c:v>
                </c:pt>
                <c:pt idx="7">
                  <c:v>1.0625955355592112</c:v>
                </c:pt>
                <c:pt idx="8">
                  <c:v>1.2059661608855063</c:v>
                </c:pt>
                <c:pt idx="9">
                  <c:v>1.0422357264092541</c:v>
                </c:pt>
                <c:pt idx="10">
                  <c:v>0.99292333356881612</c:v>
                </c:pt>
                <c:pt idx="11">
                  <c:v>1.1713869119319225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476E-4DEB-8271-835BAAB428C1}"/>
            </c:ext>
          </c:extLst>
        </c:ser>
        <c:ser>
          <c:idx val="15"/>
          <c:order val="15"/>
          <c:tx>
            <c:strRef>
              <c:f>'Rel_2020_2015-19'!$B$172</c:f>
              <c:strCache>
                <c:ptCount val="1"/>
                <c:pt idx="0">
                  <c:v>15–ST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'Rel_2020_2015-19'!$C$172:$N$172</c:f>
              <c:numCache>
                <c:formatCode>0.00</c:formatCode>
                <c:ptCount val="12"/>
                <c:pt idx="0">
                  <c:v>1.0537834164001942</c:v>
                </c:pt>
                <c:pt idx="1">
                  <c:v>0.7807935158901157</c:v>
                </c:pt>
                <c:pt idx="2">
                  <c:v>0.91951898526787024</c:v>
                </c:pt>
                <c:pt idx="3">
                  <c:v>0.92739995796948316</c:v>
                </c:pt>
                <c:pt idx="4">
                  <c:v>1.0143086872963805</c:v>
                </c:pt>
                <c:pt idx="5">
                  <c:v>1.0421661888531832</c:v>
                </c:pt>
                <c:pt idx="6">
                  <c:v>0.80737298756069109</c:v>
                </c:pt>
                <c:pt idx="7">
                  <c:v>0.93395572460412379</c:v>
                </c:pt>
                <c:pt idx="8">
                  <c:v>1.2149914926440921</c:v>
                </c:pt>
                <c:pt idx="9">
                  <c:v>1.0585310497167046</c:v>
                </c:pt>
                <c:pt idx="10">
                  <c:v>1.0742279570755926</c:v>
                </c:pt>
                <c:pt idx="11">
                  <c:v>1.1930184448065857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476E-4DEB-8271-835BAAB428C1}"/>
            </c:ext>
          </c:extLst>
        </c:ser>
        <c:ser>
          <c:idx val="16"/>
          <c:order val="16"/>
          <c:tx>
            <c:strRef>
              <c:f>'Rel_2020_2015-19'!$B$173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'Rel_2020_2015-19'!$C$173:$N$173</c:f>
              <c:numCache>
                <c:formatCode>0.00</c:formatCode>
                <c:ptCount val="12"/>
                <c:pt idx="0">
                  <c:v>1.000437572912976</c:v>
                </c:pt>
                <c:pt idx="1">
                  <c:v>0.93845764063702686</c:v>
                </c:pt>
                <c:pt idx="2">
                  <c:v>0.91335205720943224</c:v>
                </c:pt>
                <c:pt idx="3">
                  <c:v>1.0958910807436162</c:v>
                </c:pt>
                <c:pt idx="4">
                  <c:v>0.94210244403700183</c:v>
                </c:pt>
                <c:pt idx="5">
                  <c:v>0.95644635412359635</c:v>
                </c:pt>
                <c:pt idx="6">
                  <c:v>0.9752587749369781</c:v>
                </c:pt>
                <c:pt idx="7">
                  <c:v>0.94824163330181199</c:v>
                </c:pt>
                <c:pt idx="8">
                  <c:v>1.0551276044997258</c:v>
                </c:pt>
                <c:pt idx="9">
                  <c:v>1.0253980869549073</c:v>
                </c:pt>
                <c:pt idx="10">
                  <c:v>1.0571536720653991</c:v>
                </c:pt>
                <c:pt idx="11">
                  <c:v>1.0881775616664324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476E-4DEB-8271-835BAAB428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0202504"/>
        <c:axId val="550203160"/>
      </c:lineChart>
      <c:catAx>
        <c:axId val="550202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3160"/>
        <c:crosses val="autoZero"/>
        <c:auto val="1"/>
        <c:lblAlgn val="ctr"/>
        <c:lblOffset val="100"/>
        <c:noMultiLvlLbl val="0"/>
      </c:catAx>
      <c:valAx>
        <c:axId val="550203160"/>
        <c:scaling>
          <c:orientation val="minMax"/>
          <c:max val="1.5"/>
          <c:min val="0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/>
      </a:pPr>
      <a:endParaRPr lang="de-DE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474128233970756E-2"/>
          <c:y val="4.3137254901960784E-2"/>
          <c:w val="0.9375258717660292"/>
          <c:h val="0.86588914620966495"/>
        </c:manualLayout>
      </c:layout>
      <c:lineChart>
        <c:grouping val="standard"/>
        <c:varyColors val="0"/>
        <c:ser>
          <c:idx val="0"/>
          <c:order val="0"/>
          <c:tx>
            <c:strRef>
              <c:f>'Rel_2020_2015-19'!$B$174</c:f>
              <c:strCache>
                <c:ptCount val="1"/>
                <c:pt idx="0">
                  <c:v>DE</c:v>
                </c:pt>
              </c:strCache>
            </c:strRef>
          </c:tx>
          <c:spPr>
            <a:ln w="38100" cap="rnd">
              <a:solidFill>
                <a:schemeClr val="tx1"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'Rel_2020_2015-19'!$C$174:$N$174</c:f>
              <c:numCache>
                <c:formatCode>0.00</c:formatCode>
                <c:ptCount val="12"/>
                <c:pt idx="0">
                  <c:v>0.97957569086119312</c:v>
                </c:pt>
                <c:pt idx="1">
                  <c:v>0.88870572233759604</c:v>
                </c:pt>
                <c:pt idx="2">
                  <c:v>0.90608641712930016</c:v>
                </c:pt>
                <c:pt idx="3">
                  <c:v>1.0732771411693787</c:v>
                </c:pt>
                <c:pt idx="4">
                  <c:v>0.96816288462720923</c:v>
                </c:pt>
                <c:pt idx="5">
                  <c:v>0.99560424215659549</c:v>
                </c:pt>
                <c:pt idx="6">
                  <c:v>0.95902609381889359</c:v>
                </c:pt>
                <c:pt idx="7">
                  <c:v>1.0998307540553058</c:v>
                </c:pt>
                <c:pt idx="8">
                  <c:v>1.0576165106560631</c:v>
                </c:pt>
                <c:pt idx="9">
                  <c:v>1.0176796389291116</c:v>
                </c:pt>
                <c:pt idx="10">
                  <c:v>1.0015292357052774</c:v>
                </c:pt>
                <c:pt idx="11">
                  <c:v>1.0811636833494995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8F0-4633-B25A-998839BFE5AC}"/>
            </c:ext>
          </c:extLst>
        </c:ser>
        <c:ser>
          <c:idx val="1"/>
          <c:order val="1"/>
          <c:tx>
            <c:strRef>
              <c:f>'Rel_2020_2015-19'!$B$175</c:f>
              <c:strCache>
                <c:ptCount val="1"/>
                <c:pt idx="0">
                  <c:v>01–SH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'Rel_2020_2015-19'!$C$175:$N$175</c:f>
              <c:numCache>
                <c:formatCode>0.00</c:formatCode>
                <c:ptCount val="12"/>
                <c:pt idx="0">
                  <c:v>1.1711024963366363</c:v>
                </c:pt>
                <c:pt idx="1">
                  <c:v>0.88069501865418109</c:v>
                </c:pt>
                <c:pt idx="2">
                  <c:v>0.84272733518095655</c:v>
                </c:pt>
                <c:pt idx="3">
                  <c:v>0.92709489718338367</c:v>
                </c:pt>
                <c:pt idx="4">
                  <c:v>0.96904045523860138</c:v>
                </c:pt>
                <c:pt idx="5">
                  <c:v>0.90572641886603178</c:v>
                </c:pt>
                <c:pt idx="6">
                  <c:v>1.0005035052770856</c:v>
                </c:pt>
                <c:pt idx="7">
                  <c:v>1.1757334429959023</c:v>
                </c:pt>
                <c:pt idx="8">
                  <c:v>1.047468281288253</c:v>
                </c:pt>
                <c:pt idx="9">
                  <c:v>1.1232658988531397</c:v>
                </c:pt>
                <c:pt idx="10">
                  <c:v>0.99515690098659559</c:v>
                </c:pt>
                <c:pt idx="11">
                  <c:v>0.99415295612994614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8F0-4633-B25A-998839BFE5AC}"/>
            </c:ext>
          </c:extLst>
        </c:ser>
        <c:ser>
          <c:idx val="2"/>
          <c:order val="2"/>
          <c:tx>
            <c:strRef>
              <c:f>'Rel_2020_2015-19'!$B$176</c:f>
              <c:strCache>
                <c:ptCount val="1"/>
                <c:pt idx="0">
                  <c:v>02–HH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'Rel_2020_2015-19'!$C$176:$N$176</c:f>
              <c:numCache>
                <c:formatCode>0.00</c:formatCode>
                <c:ptCount val="12"/>
                <c:pt idx="0">
                  <c:v>0.95759530770912937</c:v>
                </c:pt>
                <c:pt idx="1">
                  <c:v>0.84039091026995005</c:v>
                </c:pt>
                <c:pt idx="2">
                  <c:v>0.86109238782642372</c:v>
                </c:pt>
                <c:pt idx="3">
                  <c:v>1.0292251223670328</c:v>
                </c:pt>
                <c:pt idx="4">
                  <c:v>1.0466726438234979</c:v>
                </c:pt>
                <c:pt idx="5">
                  <c:v>1.1120284567216892</c:v>
                </c:pt>
                <c:pt idx="6">
                  <c:v>0.97958080101694744</c:v>
                </c:pt>
                <c:pt idx="7">
                  <c:v>1.2276798214373956</c:v>
                </c:pt>
                <c:pt idx="8">
                  <c:v>1.0278436121356676</c:v>
                </c:pt>
                <c:pt idx="9">
                  <c:v>1.052587995390786</c:v>
                </c:pt>
                <c:pt idx="10">
                  <c:v>0.95226687594922155</c:v>
                </c:pt>
                <c:pt idx="11">
                  <c:v>0.96919323199204954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8F0-4633-B25A-998839BFE5AC}"/>
            </c:ext>
          </c:extLst>
        </c:ser>
        <c:ser>
          <c:idx val="3"/>
          <c:order val="3"/>
          <c:tx>
            <c:strRef>
              <c:f>'Rel_2020_2015-19'!$B$177</c:f>
              <c:strCache>
                <c:ptCount val="1"/>
                <c:pt idx="0">
                  <c:v>03–NI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'Rel_2020_2015-19'!$C$177:$N$177</c:f>
              <c:numCache>
                <c:formatCode>0.00</c:formatCode>
                <c:ptCount val="12"/>
                <c:pt idx="0">
                  <c:v>1.0788017037474944</c:v>
                </c:pt>
                <c:pt idx="1">
                  <c:v>0.89740705477992033</c:v>
                </c:pt>
                <c:pt idx="2">
                  <c:v>0.92189439999450462</c:v>
                </c:pt>
                <c:pt idx="3">
                  <c:v>0.99265075329907115</c:v>
                </c:pt>
                <c:pt idx="4">
                  <c:v>0.90551053062342146</c:v>
                </c:pt>
                <c:pt idx="5">
                  <c:v>0.99321108063642316</c:v>
                </c:pt>
                <c:pt idx="6">
                  <c:v>0.96055976045477875</c:v>
                </c:pt>
                <c:pt idx="7">
                  <c:v>1.1381245832986819</c:v>
                </c:pt>
                <c:pt idx="8">
                  <c:v>1.0875089262125086</c:v>
                </c:pt>
                <c:pt idx="9">
                  <c:v>1.0244898425945699</c:v>
                </c:pt>
                <c:pt idx="10">
                  <c:v>0.9895640337263466</c:v>
                </c:pt>
                <c:pt idx="11">
                  <c:v>1.0323125472096888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8F0-4633-B25A-998839BFE5AC}"/>
            </c:ext>
          </c:extLst>
        </c:ser>
        <c:ser>
          <c:idx val="4"/>
          <c:order val="4"/>
          <c:tx>
            <c:strRef>
              <c:f>'Rel_2020_2015-19'!$B$178</c:f>
              <c:strCache>
                <c:ptCount val="1"/>
                <c:pt idx="0">
                  <c:v>04–HB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'Rel_2020_2015-19'!$C$178:$N$178</c:f>
              <c:numCache>
                <c:formatCode>0.00</c:formatCode>
                <c:ptCount val="12"/>
                <c:pt idx="0">
                  <c:v>1.0788416378243215</c:v>
                </c:pt>
                <c:pt idx="1">
                  <c:v>0.9074595003290844</c:v>
                </c:pt>
                <c:pt idx="2">
                  <c:v>0.87491716710675382</c:v>
                </c:pt>
                <c:pt idx="3">
                  <c:v>1.231754377088595</c:v>
                </c:pt>
                <c:pt idx="4">
                  <c:v>0.82483552037182684</c:v>
                </c:pt>
                <c:pt idx="5">
                  <c:v>1.1544613787933158</c:v>
                </c:pt>
                <c:pt idx="6">
                  <c:v>0.95680920363131916</c:v>
                </c:pt>
                <c:pt idx="7">
                  <c:v>1.0155463698353757</c:v>
                </c:pt>
                <c:pt idx="8">
                  <c:v>1.0925582534517173</c:v>
                </c:pt>
                <c:pt idx="9">
                  <c:v>0.86868753537893673</c:v>
                </c:pt>
                <c:pt idx="10">
                  <c:v>0.92021650054573279</c:v>
                </c:pt>
                <c:pt idx="11">
                  <c:v>1.1162111523875133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A8F0-4633-B25A-998839BFE5AC}"/>
            </c:ext>
          </c:extLst>
        </c:ser>
        <c:ser>
          <c:idx val="5"/>
          <c:order val="5"/>
          <c:tx>
            <c:strRef>
              <c:f>'Rel_2020_2015-19'!$B$179</c:f>
              <c:strCache>
                <c:ptCount val="1"/>
                <c:pt idx="0">
                  <c:v>05–NW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'Rel_2020_2015-19'!$C$179:$N$179</c:f>
              <c:numCache>
                <c:formatCode>0.00</c:formatCode>
                <c:ptCount val="12"/>
                <c:pt idx="0">
                  <c:v>0.96856244729413132</c:v>
                </c:pt>
                <c:pt idx="1">
                  <c:v>0.89061546783084444</c:v>
                </c:pt>
                <c:pt idx="2">
                  <c:v>0.93933223890440742</c:v>
                </c:pt>
                <c:pt idx="3">
                  <c:v>1.0653855924113469</c:v>
                </c:pt>
                <c:pt idx="4">
                  <c:v>0.98258364136159893</c:v>
                </c:pt>
                <c:pt idx="5">
                  <c:v>1.0277487739643616</c:v>
                </c:pt>
                <c:pt idx="6">
                  <c:v>0.95986090439911409</c:v>
                </c:pt>
                <c:pt idx="7">
                  <c:v>1.2278947024235494</c:v>
                </c:pt>
                <c:pt idx="8">
                  <c:v>1.068844957053078</c:v>
                </c:pt>
                <c:pt idx="9">
                  <c:v>0.9766164955104506</c:v>
                </c:pt>
                <c:pt idx="10">
                  <c:v>0.98964418367440177</c:v>
                </c:pt>
                <c:pt idx="11">
                  <c:v>0.94211557675476076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8F0-4633-B25A-998839BFE5AC}"/>
            </c:ext>
          </c:extLst>
        </c:ser>
        <c:ser>
          <c:idx val="6"/>
          <c:order val="6"/>
          <c:tx>
            <c:strRef>
              <c:f>'Rel_2020_2015-19'!$B$180</c:f>
              <c:strCache>
                <c:ptCount val="1"/>
                <c:pt idx="0">
                  <c:v>06–HE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'Rel_2020_2015-19'!$C$180:$N$180</c:f>
              <c:numCache>
                <c:formatCode>0.00</c:formatCode>
                <c:ptCount val="12"/>
                <c:pt idx="0">
                  <c:v>0.94887233208046584</c:v>
                </c:pt>
                <c:pt idx="1">
                  <c:v>0.83311018676591719</c:v>
                </c:pt>
                <c:pt idx="2">
                  <c:v>0.91067921504244931</c:v>
                </c:pt>
                <c:pt idx="3">
                  <c:v>1.0493811899656729</c:v>
                </c:pt>
                <c:pt idx="4">
                  <c:v>1.0682632450628688</c:v>
                </c:pt>
                <c:pt idx="5">
                  <c:v>1.0380053636644573</c:v>
                </c:pt>
                <c:pt idx="6">
                  <c:v>0.98514452445077738</c:v>
                </c:pt>
                <c:pt idx="7">
                  <c:v>1.0393165750910742</c:v>
                </c:pt>
                <c:pt idx="8">
                  <c:v>1.1299888421771516</c:v>
                </c:pt>
                <c:pt idx="9">
                  <c:v>0.94776338719697295</c:v>
                </c:pt>
                <c:pt idx="10">
                  <c:v>1.0107151262414957</c:v>
                </c:pt>
                <c:pt idx="11">
                  <c:v>1.1027810390791997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A8F0-4633-B25A-998839BFE5AC}"/>
            </c:ext>
          </c:extLst>
        </c:ser>
        <c:ser>
          <c:idx val="7"/>
          <c:order val="7"/>
          <c:tx>
            <c:strRef>
              <c:f>'Rel_2020_2015-19'!$B$181</c:f>
              <c:strCache>
                <c:ptCount val="1"/>
                <c:pt idx="0">
                  <c:v>07–RP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'Rel_2020_2015-19'!$C$181:$N$181</c:f>
              <c:numCache>
                <c:formatCode>0.00</c:formatCode>
                <c:ptCount val="12"/>
                <c:pt idx="0">
                  <c:v>0.96895914383859005</c:v>
                </c:pt>
                <c:pt idx="1">
                  <c:v>0.81462163979478808</c:v>
                </c:pt>
                <c:pt idx="2">
                  <c:v>0.79644475488794786</c:v>
                </c:pt>
                <c:pt idx="3">
                  <c:v>1.1368092922062458</c:v>
                </c:pt>
                <c:pt idx="4">
                  <c:v>1.0936681711968517</c:v>
                </c:pt>
                <c:pt idx="5">
                  <c:v>1.0227506257208059</c:v>
                </c:pt>
                <c:pt idx="6">
                  <c:v>0.90892636121946868</c:v>
                </c:pt>
                <c:pt idx="7">
                  <c:v>1.1609209494347852</c:v>
                </c:pt>
                <c:pt idx="8">
                  <c:v>1.0804069586080629</c:v>
                </c:pt>
                <c:pt idx="9">
                  <c:v>1.0321336589842993</c:v>
                </c:pt>
                <c:pt idx="10">
                  <c:v>1.0218458663599663</c:v>
                </c:pt>
                <c:pt idx="11">
                  <c:v>1.0710576425938014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A8F0-4633-B25A-998839BFE5AC}"/>
            </c:ext>
          </c:extLst>
        </c:ser>
        <c:ser>
          <c:idx val="8"/>
          <c:order val="8"/>
          <c:tx>
            <c:strRef>
              <c:f>'Rel_2020_2015-19'!$B$182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'Rel_2020_2015-19'!$C$182:$N$182</c:f>
              <c:numCache>
                <c:formatCode>0.00</c:formatCode>
                <c:ptCount val="12"/>
                <c:pt idx="0">
                  <c:v>0.92886003753997803</c:v>
                </c:pt>
                <c:pt idx="1">
                  <c:v>0.92403902314721009</c:v>
                </c:pt>
                <c:pt idx="2">
                  <c:v>0.94833094377679794</c:v>
                </c:pt>
                <c:pt idx="3">
                  <c:v>1.1410638166864615</c:v>
                </c:pt>
                <c:pt idx="4">
                  <c:v>0.97889942347535897</c:v>
                </c:pt>
                <c:pt idx="5">
                  <c:v>0.98394265876261888</c:v>
                </c:pt>
                <c:pt idx="6">
                  <c:v>0.93166081308850268</c:v>
                </c:pt>
                <c:pt idx="7">
                  <c:v>1.0790285341425301</c:v>
                </c:pt>
                <c:pt idx="8">
                  <c:v>1.0239335698163698</c:v>
                </c:pt>
                <c:pt idx="9">
                  <c:v>1.0065911900579994</c:v>
                </c:pt>
                <c:pt idx="10">
                  <c:v>0.98058741661038062</c:v>
                </c:pt>
                <c:pt idx="11">
                  <c:v>1.0964418268833012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A8F0-4633-B25A-998839BFE5AC}"/>
            </c:ext>
          </c:extLst>
        </c:ser>
        <c:ser>
          <c:idx val="9"/>
          <c:order val="9"/>
          <c:tx>
            <c:strRef>
              <c:f>'Rel_2020_2015-19'!$B$183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'Rel_2020_2015-19'!$C$183:$N$183</c:f>
              <c:numCache>
                <c:formatCode>0.00</c:formatCode>
                <c:ptCount val="12"/>
                <c:pt idx="0">
                  <c:v>0.95792303479034335</c:v>
                </c:pt>
                <c:pt idx="1">
                  <c:v>0.8940956369991423</c:v>
                </c:pt>
                <c:pt idx="2">
                  <c:v>0.89671870324138847</c:v>
                </c:pt>
                <c:pt idx="3">
                  <c:v>1.1631134525310556</c:v>
                </c:pt>
                <c:pt idx="4">
                  <c:v>0.96147143270294788</c:v>
                </c:pt>
                <c:pt idx="5">
                  <c:v>0.95719623056149827</c:v>
                </c:pt>
                <c:pt idx="6">
                  <c:v>0.95289686702299559</c:v>
                </c:pt>
                <c:pt idx="7">
                  <c:v>1.0144343158272406</c:v>
                </c:pt>
                <c:pt idx="8">
                  <c:v>1.0471447140877517</c:v>
                </c:pt>
                <c:pt idx="9">
                  <c:v>1.0674295976065913</c:v>
                </c:pt>
                <c:pt idx="10">
                  <c:v>1.000896249919611</c:v>
                </c:pt>
                <c:pt idx="11">
                  <c:v>1.1235274630276459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A8F0-4633-B25A-998839BFE5AC}"/>
            </c:ext>
          </c:extLst>
        </c:ser>
        <c:ser>
          <c:idx val="10"/>
          <c:order val="10"/>
          <c:tx>
            <c:strRef>
              <c:f>'Rel_2020_2015-19'!$B$184</c:f>
              <c:strCache>
                <c:ptCount val="1"/>
                <c:pt idx="0">
                  <c:v>10–SL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'Rel_2020_2015-19'!$C$184:$N$184</c:f>
              <c:numCache>
                <c:formatCode>0.00</c:formatCode>
                <c:ptCount val="12"/>
                <c:pt idx="0">
                  <c:v>0.87854125420737295</c:v>
                </c:pt>
                <c:pt idx="1">
                  <c:v>0.95113025556819919</c:v>
                </c:pt>
                <c:pt idx="2">
                  <c:v>0.96078093956971922</c:v>
                </c:pt>
                <c:pt idx="3">
                  <c:v>0.94280949753460208</c:v>
                </c:pt>
                <c:pt idx="4">
                  <c:v>0.92199303156852852</c:v>
                </c:pt>
                <c:pt idx="5">
                  <c:v>0.85836266682370843</c:v>
                </c:pt>
                <c:pt idx="6">
                  <c:v>0.96976820002894593</c:v>
                </c:pt>
                <c:pt idx="7">
                  <c:v>1.0522032668591725</c:v>
                </c:pt>
                <c:pt idx="8">
                  <c:v>0.9806890130923348</c:v>
                </c:pt>
                <c:pt idx="9">
                  <c:v>1.1630506110580809</c:v>
                </c:pt>
                <c:pt idx="10">
                  <c:v>1.3483189588398075</c:v>
                </c:pt>
                <c:pt idx="11">
                  <c:v>1.0061121488270797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A8F0-4633-B25A-998839BFE5AC}"/>
            </c:ext>
          </c:extLst>
        </c:ser>
        <c:ser>
          <c:idx val="11"/>
          <c:order val="11"/>
          <c:tx>
            <c:strRef>
              <c:f>'Rel_2020_2015-19'!$B$185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'Rel_2020_2015-19'!$C$185:$N$185</c:f>
              <c:numCache>
                <c:formatCode>0.00</c:formatCode>
                <c:ptCount val="12"/>
                <c:pt idx="0">
                  <c:v>0.98788017977326226</c:v>
                </c:pt>
                <c:pt idx="1">
                  <c:v>0.86862859367903977</c:v>
                </c:pt>
                <c:pt idx="2">
                  <c:v>0.95327643240751914</c:v>
                </c:pt>
                <c:pt idx="3">
                  <c:v>1.0791960037831949</c:v>
                </c:pt>
                <c:pt idx="4">
                  <c:v>0.91931593270819756</c:v>
                </c:pt>
                <c:pt idx="5">
                  <c:v>1.1154057459410833</c:v>
                </c:pt>
                <c:pt idx="6">
                  <c:v>0.96303587471062424</c:v>
                </c:pt>
                <c:pt idx="7">
                  <c:v>1.0278718838639973</c:v>
                </c:pt>
                <c:pt idx="8">
                  <c:v>1.0373997378771938</c:v>
                </c:pt>
                <c:pt idx="9">
                  <c:v>1.042965834794179</c:v>
                </c:pt>
                <c:pt idx="10">
                  <c:v>0.8597407622770481</c:v>
                </c:pt>
                <c:pt idx="11">
                  <c:v>1.1611328991597603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A8F0-4633-B25A-998839BFE5AC}"/>
            </c:ext>
          </c:extLst>
        </c:ser>
        <c:ser>
          <c:idx val="12"/>
          <c:order val="12"/>
          <c:tx>
            <c:strRef>
              <c:f>'Rel_2020_2015-19'!$B$186</c:f>
              <c:strCache>
                <c:ptCount val="1"/>
                <c:pt idx="0">
                  <c:v>12–BB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'Rel_2020_2015-19'!$C$186:$N$186</c:f>
              <c:numCache>
                <c:formatCode>0.00</c:formatCode>
                <c:ptCount val="12"/>
                <c:pt idx="0">
                  <c:v>1.0054857212770909</c:v>
                </c:pt>
                <c:pt idx="1">
                  <c:v>1.0644418819743768</c:v>
                </c:pt>
                <c:pt idx="2">
                  <c:v>0.84683063806122871</c:v>
                </c:pt>
                <c:pt idx="3">
                  <c:v>0.93524905355012022</c:v>
                </c:pt>
                <c:pt idx="4">
                  <c:v>0.87775818864668098</c:v>
                </c:pt>
                <c:pt idx="5">
                  <c:v>0.87937703216920393</c:v>
                </c:pt>
                <c:pt idx="6">
                  <c:v>1.0959288002536614</c:v>
                </c:pt>
                <c:pt idx="7">
                  <c:v>0.91485601991287269</c:v>
                </c:pt>
                <c:pt idx="8">
                  <c:v>1.1861885433929245</c:v>
                </c:pt>
                <c:pt idx="9">
                  <c:v>0.98507740090077989</c:v>
                </c:pt>
                <c:pt idx="10">
                  <c:v>1.0671370153332838</c:v>
                </c:pt>
                <c:pt idx="11">
                  <c:v>1.1891835828566761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A8F0-4633-B25A-998839BFE5AC}"/>
            </c:ext>
          </c:extLst>
        </c:ser>
        <c:ser>
          <c:idx val="13"/>
          <c:order val="13"/>
          <c:tx>
            <c:strRef>
              <c:f>'Rel_2020_2015-19'!$B$187</c:f>
              <c:strCache>
                <c:ptCount val="1"/>
                <c:pt idx="0">
                  <c:v>13–MV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'Rel_2020_2015-19'!$C$187:$N$187</c:f>
              <c:numCache>
                <c:formatCode>0.00</c:formatCode>
                <c:ptCount val="12"/>
                <c:pt idx="0">
                  <c:v>0.91141308122670228</c:v>
                </c:pt>
                <c:pt idx="1">
                  <c:v>0.87613700005884043</c:v>
                </c:pt>
                <c:pt idx="2">
                  <c:v>0.89975593574807378</c:v>
                </c:pt>
                <c:pt idx="3">
                  <c:v>1.0126924042083079</c:v>
                </c:pt>
                <c:pt idx="4">
                  <c:v>1.0429592306350683</c:v>
                </c:pt>
                <c:pt idx="5">
                  <c:v>1.1346648649370421</c:v>
                </c:pt>
                <c:pt idx="6">
                  <c:v>0.89720993706174645</c:v>
                </c:pt>
                <c:pt idx="7">
                  <c:v>1.0831940802651709</c:v>
                </c:pt>
                <c:pt idx="8">
                  <c:v>0.97468981727330883</c:v>
                </c:pt>
                <c:pt idx="9">
                  <c:v>0.97971200023983807</c:v>
                </c:pt>
                <c:pt idx="10">
                  <c:v>1.0489532492019362</c:v>
                </c:pt>
                <c:pt idx="11">
                  <c:v>1.1831956045001779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8F0-4633-B25A-998839BFE5AC}"/>
            </c:ext>
          </c:extLst>
        </c:ser>
        <c:ser>
          <c:idx val="14"/>
          <c:order val="14"/>
          <c:tx>
            <c:strRef>
              <c:f>'Rel_2020_2015-19'!$B$188</c:f>
              <c:strCache>
                <c:ptCount val="1"/>
                <c:pt idx="0">
                  <c:v>14–SN</c:v>
                </c:pt>
              </c:strCache>
            </c:strRef>
          </c:tx>
          <c:spPr>
            <a:ln w="22225" cap="rnd">
              <a:solidFill>
                <a:schemeClr val="accent2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'Rel_2020_2015-19'!$C$188:$N$188</c:f>
              <c:numCache>
                <c:formatCode>0.00</c:formatCode>
                <c:ptCount val="12"/>
                <c:pt idx="0">
                  <c:v>0.89679600720522612</c:v>
                </c:pt>
                <c:pt idx="1">
                  <c:v>0.87637868172637245</c:v>
                </c:pt>
                <c:pt idx="2">
                  <c:v>0.85465193413283946</c:v>
                </c:pt>
                <c:pt idx="3">
                  <c:v>1.1335798766046623</c:v>
                </c:pt>
                <c:pt idx="4">
                  <c:v>0.89674518216544263</c:v>
                </c:pt>
                <c:pt idx="5">
                  <c:v>0.86797786532639132</c:v>
                </c:pt>
                <c:pt idx="6">
                  <c:v>0.92078660796076284</c:v>
                </c:pt>
                <c:pt idx="7">
                  <c:v>0.8982514813742235</c:v>
                </c:pt>
                <c:pt idx="8">
                  <c:v>1.0091918265844051</c:v>
                </c:pt>
                <c:pt idx="9">
                  <c:v>0.99947778243969887</c:v>
                </c:pt>
                <c:pt idx="10">
                  <c:v>1.119608656592219</c:v>
                </c:pt>
                <c:pt idx="11">
                  <c:v>1.5402793107939623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A8F0-4633-B25A-998839BFE5AC}"/>
            </c:ext>
          </c:extLst>
        </c:ser>
        <c:ser>
          <c:idx val="15"/>
          <c:order val="15"/>
          <c:tx>
            <c:strRef>
              <c:f>'Rel_2020_2015-19'!$B$189</c:f>
              <c:strCache>
                <c:ptCount val="1"/>
                <c:pt idx="0">
                  <c:v>15–ST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'Rel_2020_2015-19'!$C$189:$N$189</c:f>
              <c:numCache>
                <c:formatCode>0.00</c:formatCode>
                <c:ptCount val="12"/>
                <c:pt idx="0">
                  <c:v>1.0273546251549914</c:v>
                </c:pt>
                <c:pt idx="1">
                  <c:v>0.86281844543594255</c:v>
                </c:pt>
                <c:pt idx="2">
                  <c:v>0.84064066386459402</c:v>
                </c:pt>
                <c:pt idx="3">
                  <c:v>0.96878650127741617</c:v>
                </c:pt>
                <c:pt idx="4">
                  <c:v>0.90797655953828382</c:v>
                </c:pt>
                <c:pt idx="5">
                  <c:v>1.0889681836965053</c:v>
                </c:pt>
                <c:pt idx="6">
                  <c:v>0.98390002695472278</c:v>
                </c:pt>
                <c:pt idx="7">
                  <c:v>1.2159396907556388</c:v>
                </c:pt>
                <c:pt idx="8">
                  <c:v>1.0118070095374385</c:v>
                </c:pt>
                <c:pt idx="9">
                  <c:v>1.1007330264023278</c:v>
                </c:pt>
                <c:pt idx="10">
                  <c:v>1.0125842597154717</c:v>
                </c:pt>
                <c:pt idx="11">
                  <c:v>1.0451357628980587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A8F0-4633-B25A-998839BFE5AC}"/>
            </c:ext>
          </c:extLst>
        </c:ser>
        <c:ser>
          <c:idx val="16"/>
          <c:order val="16"/>
          <c:tx>
            <c:strRef>
              <c:f>'Rel_2020_2015-19'!$B$190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'Rel_2020_2015-19'!$C$190:$N$190</c:f>
              <c:numCache>
                <c:formatCode>0.00</c:formatCode>
                <c:ptCount val="12"/>
                <c:pt idx="0">
                  <c:v>1.1801118029136612</c:v>
                </c:pt>
                <c:pt idx="1">
                  <c:v>0.85603903611717858</c:v>
                </c:pt>
                <c:pt idx="2">
                  <c:v>0.89719904868466016</c:v>
                </c:pt>
                <c:pt idx="3">
                  <c:v>1.0724199263909926</c:v>
                </c:pt>
                <c:pt idx="4">
                  <c:v>0.92472347450400516</c:v>
                </c:pt>
                <c:pt idx="5">
                  <c:v>0.92168424887131539</c:v>
                </c:pt>
                <c:pt idx="6">
                  <c:v>1.0349753153745649</c:v>
                </c:pt>
                <c:pt idx="7">
                  <c:v>0.90123010987900698</c:v>
                </c:pt>
                <c:pt idx="8">
                  <c:v>0.98142184812322897</c:v>
                </c:pt>
                <c:pt idx="9">
                  <c:v>1.1140959909850625</c:v>
                </c:pt>
                <c:pt idx="10">
                  <c:v>0.92787546011559041</c:v>
                </c:pt>
                <c:pt idx="11">
                  <c:v>1.1906332080700885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A8F0-4633-B25A-998839BFE5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0202504"/>
        <c:axId val="550203160"/>
      </c:lineChart>
      <c:catAx>
        <c:axId val="550202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3160"/>
        <c:crosses val="autoZero"/>
        <c:auto val="1"/>
        <c:lblAlgn val="ctr"/>
        <c:lblOffset val="100"/>
        <c:noMultiLvlLbl val="0"/>
      </c:catAx>
      <c:valAx>
        <c:axId val="550203160"/>
        <c:scaling>
          <c:orientation val="minMax"/>
          <c:max val="1.6"/>
          <c:min val="0.7000000000000000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/>
      </a:pPr>
      <a:endParaRPr lang="de-DE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474128233970756E-2"/>
          <c:y val="4.3137254901960784E-2"/>
          <c:w val="0.9375258717660292"/>
          <c:h val="0.86588914620966495"/>
        </c:manualLayout>
      </c:layout>
      <c:lineChart>
        <c:grouping val="standard"/>
        <c:varyColors val="0"/>
        <c:ser>
          <c:idx val="0"/>
          <c:order val="0"/>
          <c:tx>
            <c:strRef>
              <c:f>'Rel_2020_2015-19'!$B$191</c:f>
              <c:strCache>
                <c:ptCount val="1"/>
                <c:pt idx="0">
                  <c:v>DE</c:v>
                </c:pt>
              </c:strCache>
            </c:strRef>
          </c:tx>
          <c:spPr>
            <a:ln w="38100" cap="rnd">
              <a:solidFill>
                <a:schemeClr val="tx1"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'Rel_2020_2015-19'!$C$191:$N$191</c:f>
              <c:numCache>
                <c:formatCode>0.00</c:formatCode>
                <c:ptCount val="12"/>
                <c:pt idx="0">
                  <c:v>1.010399139501168</c:v>
                </c:pt>
                <c:pt idx="1">
                  <c:v>0.98255574155708614</c:v>
                </c:pt>
                <c:pt idx="2">
                  <c:v>0.94031798829126423</c:v>
                </c:pt>
                <c:pt idx="3">
                  <c:v>0.95366318675144013</c:v>
                </c:pt>
                <c:pt idx="4">
                  <c:v>0.9619030092886085</c:v>
                </c:pt>
                <c:pt idx="5">
                  <c:v>1.009014134589904</c:v>
                </c:pt>
                <c:pt idx="6">
                  <c:v>1.0132241717564412</c:v>
                </c:pt>
                <c:pt idx="7">
                  <c:v>1.0383845384995889</c:v>
                </c:pt>
                <c:pt idx="8">
                  <c:v>1.0462891225131297</c:v>
                </c:pt>
                <c:pt idx="9">
                  <c:v>1.0088006411333204</c:v>
                </c:pt>
                <c:pt idx="10">
                  <c:v>1.0011068608324893</c:v>
                </c:pt>
                <c:pt idx="11">
                  <c:v>1.0373990267590028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980-4B74-8033-4F746BD26B00}"/>
            </c:ext>
          </c:extLst>
        </c:ser>
        <c:ser>
          <c:idx val="1"/>
          <c:order val="1"/>
          <c:tx>
            <c:strRef>
              <c:f>'Rel_2020_2015-19'!$B$192</c:f>
              <c:strCache>
                <c:ptCount val="1"/>
                <c:pt idx="0">
                  <c:v>01–SH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'Rel_2020_2015-19'!$C$192:$N$192</c:f>
              <c:numCache>
                <c:formatCode>0.00</c:formatCode>
                <c:ptCount val="12"/>
                <c:pt idx="0">
                  <c:v>1.0052316010852018</c:v>
                </c:pt>
                <c:pt idx="1">
                  <c:v>0.84886800268574047</c:v>
                </c:pt>
                <c:pt idx="2">
                  <c:v>0.9621857962506879</c:v>
                </c:pt>
                <c:pt idx="3">
                  <c:v>0.871197266002112</c:v>
                </c:pt>
                <c:pt idx="4">
                  <c:v>1.0729990365524142</c:v>
                </c:pt>
                <c:pt idx="5">
                  <c:v>1.2303883959513806</c:v>
                </c:pt>
                <c:pt idx="6">
                  <c:v>1.1290089569355022</c:v>
                </c:pt>
                <c:pt idx="7">
                  <c:v>0.99231957820284267</c:v>
                </c:pt>
                <c:pt idx="8">
                  <c:v>1.0747930823000533</c:v>
                </c:pt>
                <c:pt idx="9">
                  <c:v>0.95870591995321719</c:v>
                </c:pt>
                <c:pt idx="10">
                  <c:v>0.90428095124113916</c:v>
                </c:pt>
                <c:pt idx="11">
                  <c:v>0.98682492037990677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980-4B74-8033-4F746BD26B00}"/>
            </c:ext>
          </c:extLst>
        </c:ser>
        <c:ser>
          <c:idx val="2"/>
          <c:order val="2"/>
          <c:tx>
            <c:strRef>
              <c:f>'Rel_2020_2015-19'!$B$193</c:f>
              <c:strCache>
                <c:ptCount val="1"/>
                <c:pt idx="0">
                  <c:v>02–HH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'Rel_2020_2015-19'!$C$193:$N$193</c:f>
              <c:numCache>
                <c:formatCode>0.00</c:formatCode>
                <c:ptCount val="12"/>
                <c:pt idx="0">
                  <c:v>0.9927589697848288</c:v>
                </c:pt>
                <c:pt idx="1">
                  <c:v>1.0929801806245238</c:v>
                </c:pt>
                <c:pt idx="2">
                  <c:v>0.87715409571291125</c:v>
                </c:pt>
                <c:pt idx="3">
                  <c:v>0.80828689667071052</c:v>
                </c:pt>
                <c:pt idx="4">
                  <c:v>0.93507996604233945</c:v>
                </c:pt>
                <c:pt idx="5">
                  <c:v>1.0481641622308091</c:v>
                </c:pt>
                <c:pt idx="6">
                  <c:v>0.85192465802219552</c:v>
                </c:pt>
                <c:pt idx="7">
                  <c:v>0.92924741735533589</c:v>
                </c:pt>
                <c:pt idx="8">
                  <c:v>1.2328857893061591</c:v>
                </c:pt>
                <c:pt idx="9">
                  <c:v>0.94335440482331945</c:v>
                </c:pt>
                <c:pt idx="10">
                  <c:v>1.1520226602681092</c:v>
                </c:pt>
                <c:pt idx="11">
                  <c:v>1.1554615338808496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980-4B74-8033-4F746BD26B00}"/>
            </c:ext>
          </c:extLst>
        </c:ser>
        <c:ser>
          <c:idx val="3"/>
          <c:order val="3"/>
          <c:tx>
            <c:strRef>
              <c:f>'Rel_2020_2015-19'!$B$194</c:f>
              <c:strCache>
                <c:ptCount val="1"/>
                <c:pt idx="0">
                  <c:v>03–NI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'Rel_2020_2015-19'!$C$194:$N$194</c:f>
              <c:numCache>
                <c:formatCode>0.00</c:formatCode>
                <c:ptCount val="12"/>
                <c:pt idx="0">
                  <c:v>0.98544907427339201</c:v>
                </c:pt>
                <c:pt idx="1">
                  <c:v>1.0198493796939101</c:v>
                </c:pt>
                <c:pt idx="2">
                  <c:v>0.99344123968065923</c:v>
                </c:pt>
                <c:pt idx="3">
                  <c:v>0.96204279520214819</c:v>
                </c:pt>
                <c:pt idx="4">
                  <c:v>0.99895415794651776</c:v>
                </c:pt>
                <c:pt idx="5">
                  <c:v>1.0625983361895657</c:v>
                </c:pt>
                <c:pt idx="6">
                  <c:v>1.0115430660329985</c:v>
                </c:pt>
                <c:pt idx="7">
                  <c:v>1.0239591941149824</c:v>
                </c:pt>
                <c:pt idx="8">
                  <c:v>1.042850910358101</c:v>
                </c:pt>
                <c:pt idx="9">
                  <c:v>0.96651407803560052</c:v>
                </c:pt>
                <c:pt idx="10">
                  <c:v>1.0055258750089775</c:v>
                </c:pt>
                <c:pt idx="11">
                  <c:v>0.93789109323054609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980-4B74-8033-4F746BD26B00}"/>
            </c:ext>
          </c:extLst>
        </c:ser>
        <c:ser>
          <c:idx val="4"/>
          <c:order val="4"/>
          <c:tx>
            <c:strRef>
              <c:f>'Rel_2020_2015-19'!$B$195</c:f>
              <c:strCache>
                <c:ptCount val="1"/>
                <c:pt idx="0">
                  <c:v>04–HB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'Rel_2020_2015-19'!$C$195:$N$195</c:f>
              <c:numCache>
                <c:formatCode>0.00</c:formatCode>
                <c:ptCount val="12"/>
                <c:pt idx="0">
                  <c:v>1.294328463910406</c:v>
                </c:pt>
                <c:pt idx="1">
                  <c:v>0.73133752467821445</c:v>
                </c:pt>
                <c:pt idx="2">
                  <c:v>0.91364362158381596</c:v>
                </c:pt>
                <c:pt idx="3">
                  <c:v>1.4107732392103043</c:v>
                </c:pt>
                <c:pt idx="4">
                  <c:v>0.72897097466793837</c:v>
                </c:pt>
                <c:pt idx="5">
                  <c:v>1.0871480593365119</c:v>
                </c:pt>
                <c:pt idx="6">
                  <c:v>1.1828421886576188</c:v>
                </c:pt>
                <c:pt idx="7">
                  <c:v>0.75800079224321015</c:v>
                </c:pt>
                <c:pt idx="8">
                  <c:v>1.3626786969644984</c:v>
                </c:pt>
                <c:pt idx="9">
                  <c:v>0.83252572994786989</c:v>
                </c:pt>
                <c:pt idx="10">
                  <c:v>0.94051549280686941</c:v>
                </c:pt>
                <c:pt idx="11">
                  <c:v>0.89223009920294527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980-4B74-8033-4F746BD26B00}"/>
            </c:ext>
          </c:extLst>
        </c:ser>
        <c:ser>
          <c:idx val="5"/>
          <c:order val="5"/>
          <c:tx>
            <c:strRef>
              <c:f>'Rel_2020_2015-19'!$B$196</c:f>
              <c:strCache>
                <c:ptCount val="1"/>
                <c:pt idx="0">
                  <c:v>05–NW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'Rel_2020_2015-19'!$C$196:$N$196</c:f>
              <c:numCache>
                <c:formatCode>0.00</c:formatCode>
                <c:ptCount val="12"/>
                <c:pt idx="0">
                  <c:v>0.99636473702338713</c:v>
                </c:pt>
                <c:pt idx="1">
                  <c:v>0.98029163948524367</c:v>
                </c:pt>
                <c:pt idx="2">
                  <c:v>0.87516203323379027</c:v>
                </c:pt>
                <c:pt idx="3">
                  <c:v>0.88546974555937641</c:v>
                </c:pt>
                <c:pt idx="4">
                  <c:v>0.97777519703815008</c:v>
                </c:pt>
                <c:pt idx="5">
                  <c:v>0.98115306164898441</c:v>
                </c:pt>
                <c:pt idx="6">
                  <c:v>0.9643524955248578</c:v>
                </c:pt>
                <c:pt idx="7">
                  <c:v>1.1575607106243893</c:v>
                </c:pt>
                <c:pt idx="8">
                  <c:v>1.1045957246700577</c:v>
                </c:pt>
                <c:pt idx="9">
                  <c:v>1.0400173905579102</c:v>
                </c:pt>
                <c:pt idx="10">
                  <c:v>1.0506175363200771</c:v>
                </c:pt>
                <c:pt idx="11">
                  <c:v>1.0289721518487474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1980-4B74-8033-4F746BD26B00}"/>
            </c:ext>
          </c:extLst>
        </c:ser>
        <c:ser>
          <c:idx val="6"/>
          <c:order val="6"/>
          <c:tx>
            <c:strRef>
              <c:f>'Rel_2020_2015-19'!$B$197</c:f>
              <c:strCache>
                <c:ptCount val="1"/>
                <c:pt idx="0">
                  <c:v>06–HE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'Rel_2020_2015-19'!$C$197:$N$197</c:f>
              <c:numCache>
                <c:formatCode>0.00</c:formatCode>
                <c:ptCount val="12"/>
                <c:pt idx="0">
                  <c:v>0.98994877714136176</c:v>
                </c:pt>
                <c:pt idx="1">
                  <c:v>1.0608644305204251</c:v>
                </c:pt>
                <c:pt idx="2">
                  <c:v>0.96933736757478883</c:v>
                </c:pt>
                <c:pt idx="3">
                  <c:v>1.0166539647643815</c:v>
                </c:pt>
                <c:pt idx="4">
                  <c:v>0.92493984077175351</c:v>
                </c:pt>
                <c:pt idx="5">
                  <c:v>1.0194669498200799</c:v>
                </c:pt>
                <c:pt idx="6">
                  <c:v>1.0509375069358713</c:v>
                </c:pt>
                <c:pt idx="7">
                  <c:v>0.98902419570457334</c:v>
                </c:pt>
                <c:pt idx="8">
                  <c:v>1.0041238017458647</c:v>
                </c:pt>
                <c:pt idx="9">
                  <c:v>1.0587094359107463</c:v>
                </c:pt>
                <c:pt idx="10">
                  <c:v>1.0042569216983697</c:v>
                </c:pt>
                <c:pt idx="11">
                  <c:v>0.91847844786535782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980-4B74-8033-4F746BD26B00}"/>
            </c:ext>
          </c:extLst>
        </c:ser>
        <c:ser>
          <c:idx val="7"/>
          <c:order val="7"/>
          <c:tx>
            <c:strRef>
              <c:f>'Rel_2020_2015-19'!$B$198</c:f>
              <c:strCache>
                <c:ptCount val="1"/>
                <c:pt idx="0">
                  <c:v>07–RP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'Rel_2020_2015-19'!$C$198:$N$198</c:f>
              <c:numCache>
                <c:formatCode>0.00</c:formatCode>
                <c:ptCount val="12"/>
                <c:pt idx="0">
                  <c:v>0.98645072971156356</c:v>
                </c:pt>
                <c:pt idx="1">
                  <c:v>0.92963331930395299</c:v>
                </c:pt>
                <c:pt idx="2">
                  <c:v>0.77759117577238446</c:v>
                </c:pt>
                <c:pt idx="3">
                  <c:v>1.0161556450353746</c:v>
                </c:pt>
                <c:pt idx="4">
                  <c:v>1.0776793733775032</c:v>
                </c:pt>
                <c:pt idx="5">
                  <c:v>1.1139973164968275</c:v>
                </c:pt>
                <c:pt idx="6">
                  <c:v>0.92925646566682907</c:v>
                </c:pt>
                <c:pt idx="7">
                  <c:v>1.0529435564947691</c:v>
                </c:pt>
                <c:pt idx="8">
                  <c:v>1.1511575124714239</c:v>
                </c:pt>
                <c:pt idx="9">
                  <c:v>1.052513783614567</c:v>
                </c:pt>
                <c:pt idx="10">
                  <c:v>0.84111560848975875</c:v>
                </c:pt>
                <c:pt idx="11">
                  <c:v>1.0886761016772739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980-4B74-8033-4F746BD26B00}"/>
            </c:ext>
          </c:extLst>
        </c:ser>
        <c:ser>
          <c:idx val="8"/>
          <c:order val="8"/>
          <c:tx>
            <c:strRef>
              <c:f>'Rel_2020_2015-19'!$B$199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'Rel_2020_2015-19'!$C$199:$N$199</c:f>
              <c:numCache>
                <c:formatCode>0.00</c:formatCode>
                <c:ptCount val="12"/>
                <c:pt idx="0">
                  <c:v>1.0104633446514135</c:v>
                </c:pt>
                <c:pt idx="1">
                  <c:v>0.98989322968679994</c:v>
                </c:pt>
                <c:pt idx="2">
                  <c:v>1.0067418157907997</c:v>
                </c:pt>
                <c:pt idx="3">
                  <c:v>1.0438722959653874</c:v>
                </c:pt>
                <c:pt idx="4">
                  <c:v>0.93716392112210556</c:v>
                </c:pt>
                <c:pt idx="5">
                  <c:v>1.0074959052443875</c:v>
                </c:pt>
                <c:pt idx="6">
                  <c:v>0.99654537849580904</c:v>
                </c:pt>
                <c:pt idx="7">
                  <c:v>1.007855258262593</c:v>
                </c:pt>
                <c:pt idx="8">
                  <c:v>0.95493381672792332</c:v>
                </c:pt>
                <c:pt idx="9">
                  <c:v>1.0099580108914596</c:v>
                </c:pt>
                <c:pt idx="10">
                  <c:v>0.99804741719688939</c:v>
                </c:pt>
                <c:pt idx="11">
                  <c:v>1.0386625455254539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1980-4B74-8033-4F746BD26B00}"/>
            </c:ext>
          </c:extLst>
        </c:ser>
        <c:ser>
          <c:idx val="9"/>
          <c:order val="9"/>
          <c:tx>
            <c:strRef>
              <c:f>'Rel_2020_2015-19'!$B$200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'Rel_2020_2015-19'!$C$200:$N$200</c:f>
              <c:numCache>
                <c:formatCode>0.00</c:formatCode>
                <c:ptCount val="12"/>
                <c:pt idx="0">
                  <c:v>1.0022054659631301</c:v>
                </c:pt>
                <c:pt idx="1">
                  <c:v>1.030731182094867</c:v>
                </c:pt>
                <c:pt idx="2">
                  <c:v>1.0016698227737857</c:v>
                </c:pt>
                <c:pt idx="3">
                  <c:v>0.96946071727922833</c:v>
                </c:pt>
                <c:pt idx="4">
                  <c:v>1.0520684846233024</c:v>
                </c:pt>
                <c:pt idx="5">
                  <c:v>0.9005352352091478</c:v>
                </c:pt>
                <c:pt idx="6">
                  <c:v>1.0065853666824049</c:v>
                </c:pt>
                <c:pt idx="7">
                  <c:v>1.0086013213229332</c:v>
                </c:pt>
                <c:pt idx="8">
                  <c:v>1.0258108694911197</c:v>
                </c:pt>
                <c:pt idx="9">
                  <c:v>0.98660320336595597</c:v>
                </c:pt>
                <c:pt idx="10">
                  <c:v>1.0404532624315002</c:v>
                </c:pt>
                <c:pt idx="11">
                  <c:v>0.97623101556875025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1980-4B74-8033-4F746BD26B00}"/>
            </c:ext>
          </c:extLst>
        </c:ser>
        <c:ser>
          <c:idx val="10"/>
          <c:order val="10"/>
          <c:tx>
            <c:strRef>
              <c:f>'Rel_2020_2015-19'!$B$201</c:f>
              <c:strCache>
                <c:ptCount val="1"/>
                <c:pt idx="0">
                  <c:v>10–SL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'Rel_2020_2015-19'!$C$201:$N$201</c:f>
              <c:numCache>
                <c:formatCode>0.00</c:formatCode>
                <c:ptCount val="12"/>
                <c:pt idx="0">
                  <c:v>0.98268937155364389</c:v>
                </c:pt>
                <c:pt idx="1">
                  <c:v>0.61956205854990387</c:v>
                </c:pt>
                <c:pt idx="2">
                  <c:v>1.0841627305727699</c:v>
                </c:pt>
                <c:pt idx="3">
                  <c:v>1.0615760070191704</c:v>
                </c:pt>
                <c:pt idx="4">
                  <c:v>0.8799001871315234</c:v>
                </c:pt>
                <c:pt idx="5">
                  <c:v>1.1412239269187054</c:v>
                </c:pt>
                <c:pt idx="6">
                  <c:v>1.1459543887919434</c:v>
                </c:pt>
                <c:pt idx="7">
                  <c:v>0.94179792756826497</c:v>
                </c:pt>
                <c:pt idx="8">
                  <c:v>1.045898163611378</c:v>
                </c:pt>
                <c:pt idx="9">
                  <c:v>1.1446997358331785</c:v>
                </c:pt>
                <c:pt idx="10">
                  <c:v>1.067133996584716</c:v>
                </c:pt>
                <c:pt idx="11">
                  <c:v>0.9344164970682437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1980-4B74-8033-4F746BD26B00}"/>
            </c:ext>
          </c:extLst>
        </c:ser>
        <c:ser>
          <c:idx val="11"/>
          <c:order val="11"/>
          <c:tx>
            <c:strRef>
              <c:f>'Rel_2020_2015-19'!$B$202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'Rel_2020_2015-19'!$C$202:$N$202</c:f>
              <c:numCache>
                <c:formatCode>0.00</c:formatCode>
                <c:ptCount val="12"/>
                <c:pt idx="0">
                  <c:v>1.1358262105354215</c:v>
                </c:pt>
                <c:pt idx="1">
                  <c:v>1.0388948011659962</c:v>
                </c:pt>
                <c:pt idx="2">
                  <c:v>0.82170330855690221</c:v>
                </c:pt>
                <c:pt idx="3">
                  <c:v>1.0067741853571579</c:v>
                </c:pt>
                <c:pt idx="4">
                  <c:v>0.85228449965206188</c:v>
                </c:pt>
                <c:pt idx="5">
                  <c:v>1.0681032139462354</c:v>
                </c:pt>
                <c:pt idx="6">
                  <c:v>1.0608291751749919</c:v>
                </c:pt>
                <c:pt idx="7">
                  <c:v>1.0151084087458762</c:v>
                </c:pt>
                <c:pt idx="8">
                  <c:v>0.99995824804839706</c:v>
                </c:pt>
                <c:pt idx="9">
                  <c:v>1.022053933899415</c:v>
                </c:pt>
                <c:pt idx="10">
                  <c:v>0.87408773363519532</c:v>
                </c:pt>
                <c:pt idx="11">
                  <c:v>1.1094190465369786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1980-4B74-8033-4F746BD26B00}"/>
            </c:ext>
          </c:extLst>
        </c:ser>
        <c:ser>
          <c:idx val="12"/>
          <c:order val="12"/>
          <c:tx>
            <c:strRef>
              <c:f>'Rel_2020_2015-19'!$B$203</c:f>
              <c:strCache>
                <c:ptCount val="1"/>
                <c:pt idx="0">
                  <c:v>12–BB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'Rel_2020_2015-19'!$C$203:$N$203</c:f>
              <c:numCache>
                <c:formatCode>0.00</c:formatCode>
                <c:ptCount val="12"/>
                <c:pt idx="0">
                  <c:v>1.1018165198483982</c:v>
                </c:pt>
                <c:pt idx="1">
                  <c:v>1.0614009875827166</c:v>
                </c:pt>
                <c:pt idx="2">
                  <c:v>0.9588155819066253</c:v>
                </c:pt>
                <c:pt idx="3">
                  <c:v>0.98426113069081067</c:v>
                </c:pt>
                <c:pt idx="4">
                  <c:v>0.81280774167712033</c:v>
                </c:pt>
                <c:pt idx="5">
                  <c:v>1.076911033350763</c:v>
                </c:pt>
                <c:pt idx="6">
                  <c:v>1.1570251735151391</c:v>
                </c:pt>
                <c:pt idx="7">
                  <c:v>0.99236454767802751</c:v>
                </c:pt>
                <c:pt idx="8">
                  <c:v>1.1316467252904892</c:v>
                </c:pt>
                <c:pt idx="9">
                  <c:v>0.90020465601970312</c:v>
                </c:pt>
                <c:pt idx="10">
                  <c:v>0.8902093736523482</c:v>
                </c:pt>
                <c:pt idx="11">
                  <c:v>0.98814940700221054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1980-4B74-8033-4F746BD26B00}"/>
            </c:ext>
          </c:extLst>
        </c:ser>
        <c:ser>
          <c:idx val="13"/>
          <c:order val="13"/>
          <c:tx>
            <c:strRef>
              <c:f>'Rel_2020_2015-19'!$B$204</c:f>
              <c:strCache>
                <c:ptCount val="1"/>
                <c:pt idx="0">
                  <c:v>13–MV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'Rel_2020_2015-19'!$C$204:$N$204</c:f>
              <c:numCache>
                <c:formatCode>0.00</c:formatCode>
                <c:ptCount val="12"/>
                <c:pt idx="0">
                  <c:v>0.95026713187592016</c:v>
                </c:pt>
                <c:pt idx="1">
                  <c:v>0.97570799533372465</c:v>
                </c:pt>
                <c:pt idx="2">
                  <c:v>1.0736688784626205</c:v>
                </c:pt>
                <c:pt idx="3">
                  <c:v>0.84472855219784615</c:v>
                </c:pt>
                <c:pt idx="4">
                  <c:v>0.90248833753579016</c:v>
                </c:pt>
                <c:pt idx="5">
                  <c:v>1.03612149860887</c:v>
                </c:pt>
                <c:pt idx="6">
                  <c:v>0.9615377517165421</c:v>
                </c:pt>
                <c:pt idx="7">
                  <c:v>1.3464715061734045</c:v>
                </c:pt>
                <c:pt idx="8">
                  <c:v>0.90501631607230493</c:v>
                </c:pt>
                <c:pt idx="9">
                  <c:v>0.94580913257081622</c:v>
                </c:pt>
                <c:pt idx="10">
                  <c:v>1.0926444846826717</c:v>
                </c:pt>
                <c:pt idx="11">
                  <c:v>0.97560198986230129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1980-4B74-8033-4F746BD26B00}"/>
            </c:ext>
          </c:extLst>
        </c:ser>
        <c:ser>
          <c:idx val="14"/>
          <c:order val="14"/>
          <c:tx>
            <c:strRef>
              <c:f>'Rel_2020_2015-19'!$B$205</c:f>
              <c:strCache>
                <c:ptCount val="1"/>
                <c:pt idx="0">
                  <c:v>14–SN</c:v>
                </c:pt>
              </c:strCache>
            </c:strRef>
          </c:tx>
          <c:spPr>
            <a:ln w="22225" cap="rnd">
              <a:solidFill>
                <a:schemeClr val="accent2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'Rel_2020_2015-19'!$C$205:$N$205</c:f>
              <c:numCache>
                <c:formatCode>0.00</c:formatCode>
                <c:ptCount val="12"/>
                <c:pt idx="0">
                  <c:v>1.0716364150281104</c:v>
                </c:pt>
                <c:pt idx="1">
                  <c:v>0.9734299645500909</c:v>
                </c:pt>
                <c:pt idx="2">
                  <c:v>0.90977505982795126</c:v>
                </c:pt>
                <c:pt idx="3">
                  <c:v>0.85089513202725631</c:v>
                </c:pt>
                <c:pt idx="4">
                  <c:v>0.83355699425845076</c:v>
                </c:pt>
                <c:pt idx="5">
                  <c:v>0.94240987860790915</c:v>
                </c:pt>
                <c:pt idx="6">
                  <c:v>1.1164672133303901</c:v>
                </c:pt>
                <c:pt idx="7">
                  <c:v>0.96454856675000711</c:v>
                </c:pt>
                <c:pt idx="8">
                  <c:v>1.0791454244518788</c:v>
                </c:pt>
                <c:pt idx="9">
                  <c:v>1.0007730498070955</c:v>
                </c:pt>
                <c:pt idx="10">
                  <c:v>0.91802372317083303</c:v>
                </c:pt>
                <c:pt idx="11">
                  <c:v>1.3465682629365041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1980-4B74-8033-4F746BD26B00}"/>
            </c:ext>
          </c:extLst>
        </c:ser>
        <c:ser>
          <c:idx val="15"/>
          <c:order val="15"/>
          <c:tx>
            <c:strRef>
              <c:f>'Rel_2020_2015-19'!$B$206</c:f>
              <c:strCache>
                <c:ptCount val="1"/>
                <c:pt idx="0">
                  <c:v>15–ST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'Rel_2020_2015-19'!$C$206:$N$206</c:f>
              <c:numCache>
                <c:formatCode>0.00</c:formatCode>
                <c:ptCount val="12"/>
                <c:pt idx="0">
                  <c:v>1.0648076005093356</c:v>
                </c:pt>
                <c:pt idx="1">
                  <c:v>0.86789165674838875</c:v>
                </c:pt>
                <c:pt idx="2">
                  <c:v>0.90190231329637027</c:v>
                </c:pt>
                <c:pt idx="3">
                  <c:v>1.0271739213332165</c:v>
                </c:pt>
                <c:pt idx="4">
                  <c:v>0.83814063604447719</c:v>
                </c:pt>
                <c:pt idx="5">
                  <c:v>1.0482745809929497</c:v>
                </c:pt>
                <c:pt idx="6">
                  <c:v>0.93351881505399226</c:v>
                </c:pt>
                <c:pt idx="7">
                  <c:v>1.1006525397293137</c:v>
                </c:pt>
                <c:pt idx="8">
                  <c:v>0.89772110408294281</c:v>
                </c:pt>
                <c:pt idx="9">
                  <c:v>1.17432705050227</c:v>
                </c:pt>
                <c:pt idx="10">
                  <c:v>1.0496866023653364</c:v>
                </c:pt>
                <c:pt idx="11">
                  <c:v>1.0902885798448569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1980-4B74-8033-4F746BD26B00}"/>
            </c:ext>
          </c:extLst>
        </c:ser>
        <c:ser>
          <c:idx val="16"/>
          <c:order val="16"/>
          <c:tx>
            <c:strRef>
              <c:f>'Rel_2020_2015-19'!$B$207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'Rel_2020_2015-19'!$C$207:$N$207</c:f>
              <c:numCache>
                <c:formatCode>0.00</c:formatCode>
                <c:ptCount val="12"/>
                <c:pt idx="0">
                  <c:v>0.88492845589546354</c:v>
                </c:pt>
                <c:pt idx="1">
                  <c:v>0.79017076524346974</c:v>
                </c:pt>
                <c:pt idx="2">
                  <c:v>0.97677845801879171</c:v>
                </c:pt>
                <c:pt idx="3">
                  <c:v>0.85413969929303968</c:v>
                </c:pt>
                <c:pt idx="4">
                  <c:v>1.2157007476546502</c:v>
                </c:pt>
                <c:pt idx="5">
                  <c:v>1.0013455631509633</c:v>
                </c:pt>
                <c:pt idx="6">
                  <c:v>1.0183549447055082</c:v>
                </c:pt>
                <c:pt idx="7">
                  <c:v>1.0143278366691049</c:v>
                </c:pt>
                <c:pt idx="8">
                  <c:v>1.0479015105956606</c:v>
                </c:pt>
                <c:pt idx="9">
                  <c:v>0.99147196466956788</c:v>
                </c:pt>
                <c:pt idx="10">
                  <c:v>1.1140673901473197</c:v>
                </c:pt>
                <c:pt idx="11">
                  <c:v>1.1099703058549679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1980-4B74-8033-4F746BD26B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0202504"/>
        <c:axId val="550203160"/>
      </c:lineChart>
      <c:catAx>
        <c:axId val="550202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3160"/>
        <c:crosses val="autoZero"/>
        <c:auto val="1"/>
        <c:lblAlgn val="ctr"/>
        <c:lblOffset val="100"/>
        <c:noMultiLvlLbl val="0"/>
      </c:catAx>
      <c:valAx>
        <c:axId val="550203160"/>
        <c:scaling>
          <c:orientation val="minMax"/>
          <c:max val="1.5"/>
          <c:min val="0.6000000000000000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/>
      </a:pPr>
      <a:endParaRPr lang="de-DE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474128233970756E-2"/>
          <c:y val="4.3137254901960784E-2"/>
          <c:w val="0.9375258717660292"/>
          <c:h val="0.86588914620966495"/>
        </c:manualLayout>
      </c:layout>
      <c:lineChart>
        <c:grouping val="standard"/>
        <c:varyColors val="0"/>
        <c:ser>
          <c:idx val="0"/>
          <c:order val="0"/>
          <c:tx>
            <c:strRef>
              <c:f>'Rel_2020_2015-19'!$B$208</c:f>
              <c:strCache>
                <c:ptCount val="1"/>
                <c:pt idx="0">
                  <c:v>DE</c:v>
                </c:pt>
              </c:strCache>
            </c:strRef>
          </c:tx>
          <c:spPr>
            <a:ln w="38100" cap="rnd">
              <a:solidFill>
                <a:schemeClr val="tx1"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'Rel_2020_2015-19'!$C$208:$N$208</c:f>
              <c:numCache>
                <c:formatCode>0.00</c:formatCode>
                <c:ptCount val="12"/>
                <c:pt idx="0">
                  <c:v>8.116515004603453E-4</c:v>
                </c:pt>
                <c:pt idx="1">
                  <c:v>2.6957317052484831E-4</c:v>
                </c:pt>
                <c:pt idx="2">
                  <c:v>0.26286340853280332</c:v>
                </c:pt>
                <c:pt idx="3">
                  <c:v>1.7866535851314147</c:v>
                </c:pt>
                <c:pt idx="4">
                  <c:v>0.46598371439125075</c:v>
                </c:pt>
                <c:pt idx="5">
                  <c:v>0.1057825748679987</c:v>
                </c:pt>
                <c:pt idx="6">
                  <c:v>4.9955032497796897E-2</c:v>
                </c:pt>
                <c:pt idx="7">
                  <c:v>5.6146410721553935E-2</c:v>
                </c:pt>
                <c:pt idx="8">
                  <c:v>7.486356076083743E-2</c:v>
                </c:pt>
                <c:pt idx="9">
                  <c:v>0.43165704939123195</c:v>
                </c:pt>
                <c:pt idx="10">
                  <c:v>2.5097997944032517</c:v>
                </c:pt>
                <c:pt idx="11">
                  <c:v>6.1172690414734729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0C1-4030-BAA1-05A8C4ECD864}"/>
            </c:ext>
          </c:extLst>
        </c:ser>
        <c:ser>
          <c:idx val="1"/>
          <c:order val="1"/>
          <c:tx>
            <c:strRef>
              <c:f>'Rel_2020_2015-19'!$B$209</c:f>
              <c:strCache>
                <c:ptCount val="1"/>
                <c:pt idx="0">
                  <c:v>01–SH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'Rel_2020_2015-19'!$C$209:$N$209</c:f>
              <c:numCache>
                <c:formatCode>0.00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0.16933309973050412</c:v>
                </c:pt>
                <c:pt idx="3">
                  <c:v>2.406757126028944</c:v>
                </c:pt>
                <c:pt idx="4">
                  <c:v>0.64127807599130637</c:v>
                </c:pt>
                <c:pt idx="5">
                  <c:v>0.12375988442725878</c:v>
                </c:pt>
                <c:pt idx="6">
                  <c:v>3.0073679563426332E-2</c:v>
                </c:pt>
                <c:pt idx="7">
                  <c:v>0.17626803354502901</c:v>
                </c:pt>
                <c:pt idx="8">
                  <c:v>9.3884411357749456E-2</c:v>
                </c:pt>
                <c:pt idx="9">
                  <c:v>0.37362459131399661</c:v>
                </c:pt>
                <c:pt idx="10">
                  <c:v>2.1110121333217959</c:v>
                </c:pt>
                <c:pt idx="11">
                  <c:v>5.6994673907503293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0C1-4030-BAA1-05A8C4ECD864}"/>
            </c:ext>
          </c:extLst>
        </c:ser>
        <c:ser>
          <c:idx val="2"/>
          <c:order val="2"/>
          <c:tx>
            <c:strRef>
              <c:f>'Rel_2020_2015-19'!$B$210</c:f>
              <c:strCache>
                <c:ptCount val="1"/>
                <c:pt idx="0">
                  <c:v>02–HH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'Rel_2020_2015-19'!$C$210:$N$210</c:f>
              <c:numCache>
                <c:formatCode>0.00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0.33353033739916038</c:v>
                </c:pt>
                <c:pt idx="3">
                  <c:v>2.7284602128734665</c:v>
                </c:pt>
                <c:pt idx="4">
                  <c:v>0.64754890189801639</c:v>
                </c:pt>
                <c:pt idx="5">
                  <c:v>5.2666004487197216E-2</c:v>
                </c:pt>
                <c:pt idx="6">
                  <c:v>3.3791719050706034E-2</c:v>
                </c:pt>
                <c:pt idx="7">
                  <c:v>4.9824286483522773E-2</c:v>
                </c:pt>
                <c:pt idx="8">
                  <c:v>0.10706513598658271</c:v>
                </c:pt>
                <c:pt idx="9">
                  <c:v>0.59376410443155969</c:v>
                </c:pt>
                <c:pt idx="10">
                  <c:v>2.4868140630029418</c:v>
                </c:pt>
                <c:pt idx="11">
                  <c:v>4.8113000508473247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0C1-4030-BAA1-05A8C4ECD864}"/>
            </c:ext>
          </c:extLst>
        </c:ser>
        <c:ser>
          <c:idx val="3"/>
          <c:order val="3"/>
          <c:tx>
            <c:strRef>
              <c:f>'Rel_2020_2015-19'!$B$211</c:f>
              <c:strCache>
                <c:ptCount val="1"/>
                <c:pt idx="0">
                  <c:v>03–NI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'Rel_2020_2015-19'!$C$211:$N$211</c:f>
              <c:numCache>
                <c:formatCode>0.00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0.27493002847548448</c:v>
                </c:pt>
                <c:pt idx="3">
                  <c:v>2.3252516387699167</c:v>
                </c:pt>
                <c:pt idx="4">
                  <c:v>0.62815631912387415</c:v>
                </c:pt>
                <c:pt idx="5">
                  <c:v>0.17194730283986978</c:v>
                </c:pt>
                <c:pt idx="6">
                  <c:v>5.1717844456168019E-2</c:v>
                </c:pt>
                <c:pt idx="7">
                  <c:v>3.9469439629885687E-2</c:v>
                </c:pt>
                <c:pt idx="8">
                  <c:v>0.1308408307657451</c:v>
                </c:pt>
                <c:pt idx="9">
                  <c:v>0.58805408014723515</c:v>
                </c:pt>
                <c:pt idx="10">
                  <c:v>2.7418737144190786</c:v>
                </c:pt>
                <c:pt idx="11">
                  <c:v>4.9568928492508118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0C1-4030-BAA1-05A8C4ECD864}"/>
            </c:ext>
          </c:extLst>
        </c:ser>
        <c:ser>
          <c:idx val="4"/>
          <c:order val="4"/>
          <c:tx>
            <c:strRef>
              <c:f>'Rel_2020_2015-19'!$B$212</c:f>
              <c:strCache>
                <c:ptCount val="1"/>
                <c:pt idx="0">
                  <c:v>04–HB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'Rel_2020_2015-19'!$C$212:$N$212</c:f>
              <c:numCache>
                <c:formatCode>0.00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0.17330802990925998</c:v>
                </c:pt>
                <c:pt idx="3">
                  <c:v>1.4350985639256764</c:v>
                </c:pt>
                <c:pt idx="4">
                  <c:v>0.96255117081058483</c:v>
                </c:pt>
                <c:pt idx="5">
                  <c:v>0.36013819316042289</c:v>
                </c:pt>
                <c:pt idx="6">
                  <c:v>0.13663258167994669</c:v>
                </c:pt>
                <c:pt idx="7">
                  <c:v>0</c:v>
                </c:pt>
                <c:pt idx="8">
                  <c:v>7.2636597362487731E-2</c:v>
                </c:pt>
                <c:pt idx="9">
                  <c:v>0.72296530061494457</c:v>
                </c:pt>
                <c:pt idx="10">
                  <c:v>3.2543396727405485</c:v>
                </c:pt>
                <c:pt idx="11">
                  <c:v>4.9339362222158316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0C1-4030-BAA1-05A8C4ECD864}"/>
            </c:ext>
          </c:extLst>
        </c:ser>
        <c:ser>
          <c:idx val="5"/>
          <c:order val="5"/>
          <c:tx>
            <c:strRef>
              <c:f>'Rel_2020_2015-19'!$B$213</c:f>
              <c:strCache>
                <c:ptCount val="1"/>
                <c:pt idx="0">
                  <c:v>05–NW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'Rel_2020_2015-19'!$C$213:$N$213</c:f>
              <c:numCache>
                <c:formatCode>0.00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0.23131719876239049</c:v>
                </c:pt>
                <c:pt idx="3">
                  <c:v>1.7482124220793749</c:v>
                </c:pt>
                <c:pt idx="4">
                  <c:v>0.4951406194910466</c:v>
                </c:pt>
                <c:pt idx="5">
                  <c:v>0.14930806875887506</c:v>
                </c:pt>
                <c:pt idx="6">
                  <c:v>8.8151452005220829E-2</c:v>
                </c:pt>
                <c:pt idx="7">
                  <c:v>0.13002391212107528</c:v>
                </c:pt>
                <c:pt idx="8">
                  <c:v>0.13351585402157548</c:v>
                </c:pt>
                <c:pt idx="9">
                  <c:v>0.57224955941033762</c:v>
                </c:pt>
                <c:pt idx="10">
                  <c:v>2.8165198817789956</c:v>
                </c:pt>
                <c:pt idx="11">
                  <c:v>5.5969646331112557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0C1-4030-BAA1-05A8C4ECD864}"/>
            </c:ext>
          </c:extLst>
        </c:ser>
        <c:ser>
          <c:idx val="6"/>
          <c:order val="6"/>
          <c:tx>
            <c:strRef>
              <c:f>'Rel_2020_2015-19'!$B$214</c:f>
              <c:strCache>
                <c:ptCount val="1"/>
                <c:pt idx="0">
                  <c:v>06–HE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'Rel_2020_2015-19'!$C$214:$N$214</c:f>
              <c:numCache>
                <c:formatCode>0.00</c:formatCode>
                <c:ptCount val="12"/>
                <c:pt idx="0">
                  <c:v>3.3140688569089126E-3</c:v>
                </c:pt>
                <c:pt idx="1">
                  <c:v>0</c:v>
                </c:pt>
                <c:pt idx="2">
                  <c:v>0.11251446434418344</c:v>
                </c:pt>
                <c:pt idx="3">
                  <c:v>1.2052155590267832</c:v>
                </c:pt>
                <c:pt idx="4">
                  <c:v>0.41152793539134852</c:v>
                </c:pt>
                <c:pt idx="5">
                  <c:v>8.5869978997503885E-2</c:v>
                </c:pt>
                <c:pt idx="6">
                  <c:v>6.203248053184271E-2</c:v>
                </c:pt>
                <c:pt idx="7">
                  <c:v>7.3935993001888495E-2</c:v>
                </c:pt>
                <c:pt idx="8">
                  <c:v>6.5592926155010292E-2</c:v>
                </c:pt>
                <c:pt idx="9">
                  <c:v>0.46459728766210906</c:v>
                </c:pt>
                <c:pt idx="10">
                  <c:v>2.8469369856743691</c:v>
                </c:pt>
                <c:pt idx="11">
                  <c:v>6.5270891112482721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D0C1-4030-BAA1-05A8C4ECD864}"/>
            </c:ext>
          </c:extLst>
        </c:ser>
        <c:ser>
          <c:idx val="7"/>
          <c:order val="7"/>
          <c:tx>
            <c:strRef>
              <c:f>'Rel_2020_2015-19'!$B$215</c:f>
              <c:strCache>
                <c:ptCount val="1"/>
                <c:pt idx="0">
                  <c:v>07–RP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'Rel_2020_2015-19'!$C$215:$N$215</c:f>
              <c:numCache>
                <c:formatCode>0.00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0.15810159379844727</c:v>
                </c:pt>
                <c:pt idx="3">
                  <c:v>1.2067105408249583</c:v>
                </c:pt>
                <c:pt idx="4">
                  <c:v>0.33630696059649895</c:v>
                </c:pt>
                <c:pt idx="5">
                  <c:v>4.7813597268935956E-2</c:v>
                </c:pt>
                <c:pt idx="6">
                  <c:v>3.6527200234726734E-2</c:v>
                </c:pt>
                <c:pt idx="7">
                  <c:v>7.7363271340992051E-2</c:v>
                </c:pt>
                <c:pt idx="8">
                  <c:v>0.12062475619889255</c:v>
                </c:pt>
                <c:pt idx="9">
                  <c:v>0.3958430961567288</c:v>
                </c:pt>
                <c:pt idx="10">
                  <c:v>2.5427859270614932</c:v>
                </c:pt>
                <c:pt idx="11">
                  <c:v>6.9946567861950317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D0C1-4030-BAA1-05A8C4ECD864}"/>
            </c:ext>
          </c:extLst>
        </c:ser>
        <c:ser>
          <c:idx val="8"/>
          <c:order val="8"/>
          <c:tx>
            <c:strRef>
              <c:f>'Rel_2020_2015-19'!$B$216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'Rel_2020_2015-19'!$C$216:$N$216</c:f>
              <c:numCache>
                <c:formatCode>0.00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0.54813274573180371</c:v>
                </c:pt>
                <c:pt idx="3">
                  <c:v>2.8486466224980189</c:v>
                </c:pt>
                <c:pt idx="4">
                  <c:v>0.68015462617548161</c:v>
                </c:pt>
                <c:pt idx="5">
                  <c:v>0.13355521629762868</c:v>
                </c:pt>
                <c:pt idx="6">
                  <c:v>4.3209114847953534E-2</c:v>
                </c:pt>
                <c:pt idx="7">
                  <c:v>5.9232348731475953E-2</c:v>
                </c:pt>
                <c:pt idx="8">
                  <c:v>5.6074044742685736E-2</c:v>
                </c:pt>
                <c:pt idx="9">
                  <c:v>0.4135158463275313</c:v>
                </c:pt>
                <c:pt idx="10">
                  <c:v>2.2204935581731564</c:v>
                </c:pt>
                <c:pt idx="11">
                  <c:v>4.9131135659004697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D0C1-4030-BAA1-05A8C4ECD864}"/>
            </c:ext>
          </c:extLst>
        </c:ser>
        <c:ser>
          <c:idx val="9"/>
          <c:order val="9"/>
          <c:tx>
            <c:strRef>
              <c:f>'Rel_2020_2015-19'!$B$217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'Rel_2020_2015-19'!$C$217:$N$217</c:f>
              <c:numCache>
                <c:formatCode>0.00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0.43994131642014078</c:v>
                </c:pt>
                <c:pt idx="3">
                  <c:v>2.8144525039874995</c:v>
                </c:pt>
                <c:pt idx="4">
                  <c:v>0.62598412316201968</c:v>
                </c:pt>
                <c:pt idx="5">
                  <c:v>0.11795594397222071</c:v>
                </c:pt>
                <c:pt idx="6">
                  <c:v>5.0467687327616952E-2</c:v>
                </c:pt>
                <c:pt idx="7">
                  <c:v>2.8792962291742535E-2</c:v>
                </c:pt>
                <c:pt idx="8">
                  <c:v>5.0398521677207223E-2</c:v>
                </c:pt>
                <c:pt idx="9">
                  <c:v>0.2835895503614913</c:v>
                </c:pt>
                <c:pt idx="10">
                  <c:v>2.0850620452909601</c:v>
                </c:pt>
                <c:pt idx="11">
                  <c:v>5.3481845604094325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D0C1-4030-BAA1-05A8C4ECD864}"/>
            </c:ext>
          </c:extLst>
        </c:ser>
        <c:ser>
          <c:idx val="10"/>
          <c:order val="10"/>
          <c:tx>
            <c:strRef>
              <c:f>'Rel_2020_2015-19'!$B$218</c:f>
              <c:strCache>
                <c:ptCount val="1"/>
                <c:pt idx="0">
                  <c:v>10–SL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'Rel_2020_2015-19'!$C$218:$N$218</c:f>
              <c:numCache>
                <c:formatCode>0.00</c:formatCode>
                <c:ptCount val="12"/>
                <c:pt idx="0">
                  <c:v>4.5158354044114397E-2</c:v>
                </c:pt>
                <c:pt idx="1">
                  <c:v>0</c:v>
                </c:pt>
                <c:pt idx="2">
                  <c:v>0.31425050337308769</c:v>
                </c:pt>
                <c:pt idx="3">
                  <c:v>2.9782353624032285</c:v>
                </c:pt>
                <c:pt idx="4">
                  <c:v>0.59464540836771962</c:v>
                </c:pt>
                <c:pt idx="5">
                  <c:v>0.13493830071443771</c:v>
                </c:pt>
                <c:pt idx="6">
                  <c:v>0.10191366582288362</c:v>
                </c:pt>
                <c:pt idx="7">
                  <c:v>2.6221255557231891E-2</c:v>
                </c:pt>
                <c:pt idx="8">
                  <c:v>0.10774070155838106</c:v>
                </c:pt>
                <c:pt idx="9">
                  <c:v>0.51126124715134313</c:v>
                </c:pt>
                <c:pt idx="10">
                  <c:v>2.253517570831681</c:v>
                </c:pt>
                <c:pt idx="11">
                  <c:v>5.0617300624351804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D0C1-4030-BAA1-05A8C4ECD864}"/>
            </c:ext>
          </c:extLst>
        </c:ser>
        <c:ser>
          <c:idx val="11"/>
          <c:order val="11"/>
          <c:tx>
            <c:strRef>
              <c:f>'Rel_2020_2015-19'!$B$219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'Rel_2020_2015-19'!$C$219:$N$219</c:f>
              <c:numCache>
                <c:formatCode>0.00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0.13368126971212185</c:v>
                </c:pt>
                <c:pt idx="3">
                  <c:v>0.80056617764633475</c:v>
                </c:pt>
                <c:pt idx="4">
                  <c:v>0.32960018896135473</c:v>
                </c:pt>
                <c:pt idx="5">
                  <c:v>8.393975780786711E-2</c:v>
                </c:pt>
                <c:pt idx="6">
                  <c:v>8.8529449966777349E-2</c:v>
                </c:pt>
                <c:pt idx="7">
                  <c:v>4.5991866940832599E-2</c:v>
                </c:pt>
                <c:pt idx="8">
                  <c:v>7.6658107208797815E-2</c:v>
                </c:pt>
                <c:pt idx="9">
                  <c:v>0.58437020750734059</c:v>
                </c:pt>
                <c:pt idx="10">
                  <c:v>3.3255376071393301</c:v>
                </c:pt>
                <c:pt idx="11">
                  <c:v>6.4649500351958329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D0C1-4030-BAA1-05A8C4ECD864}"/>
            </c:ext>
          </c:extLst>
        </c:ser>
        <c:ser>
          <c:idx val="12"/>
          <c:order val="12"/>
          <c:tx>
            <c:strRef>
              <c:f>'Rel_2020_2015-19'!$B$220</c:f>
              <c:strCache>
                <c:ptCount val="1"/>
                <c:pt idx="0">
                  <c:v>12–BB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'Rel_2020_2015-19'!$C$220:$N$220</c:f>
              <c:numCache>
                <c:formatCode>0.00</c:formatCode>
                <c:ptCount val="12"/>
                <c:pt idx="0">
                  <c:v>0</c:v>
                </c:pt>
                <c:pt idx="1">
                  <c:v>8.1297367610097468E-3</c:v>
                </c:pt>
                <c:pt idx="2">
                  <c:v>8.5126013122955646E-2</c:v>
                </c:pt>
                <c:pt idx="3">
                  <c:v>0.90375155197688584</c:v>
                </c:pt>
                <c:pt idx="4">
                  <c:v>0.15877949321595947</c:v>
                </c:pt>
                <c:pt idx="5">
                  <c:v>4.9357471688068325E-2</c:v>
                </c:pt>
                <c:pt idx="6">
                  <c:v>9.7161581446124894E-3</c:v>
                </c:pt>
                <c:pt idx="7">
                  <c:v>1.8885686155890993E-2</c:v>
                </c:pt>
                <c:pt idx="8">
                  <c:v>2.0480996759245883E-2</c:v>
                </c:pt>
                <c:pt idx="9">
                  <c:v>0.31518748408283576</c:v>
                </c:pt>
                <c:pt idx="10">
                  <c:v>2.0420813013116375</c:v>
                </c:pt>
                <c:pt idx="11">
                  <c:v>8.0641104934887213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D0C1-4030-BAA1-05A8C4ECD864}"/>
            </c:ext>
          </c:extLst>
        </c:ser>
        <c:ser>
          <c:idx val="13"/>
          <c:order val="13"/>
          <c:tx>
            <c:strRef>
              <c:f>'Rel_2020_2015-19'!$B$221</c:f>
              <c:strCache>
                <c:ptCount val="1"/>
                <c:pt idx="0">
                  <c:v>13–MV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'Rel_2020_2015-19'!$C$221:$N$221</c:f>
              <c:numCache>
                <c:formatCode>0.00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0.14307975357461467</c:v>
                </c:pt>
                <c:pt idx="3">
                  <c:v>0.65382776255254493</c:v>
                </c:pt>
                <c:pt idx="4">
                  <c:v>0.22280884833893175</c:v>
                </c:pt>
                <c:pt idx="5">
                  <c:v>5.9970367061051522E-2</c:v>
                </c:pt>
                <c:pt idx="6">
                  <c:v>0</c:v>
                </c:pt>
                <c:pt idx="7">
                  <c:v>0</c:v>
                </c:pt>
                <c:pt idx="8">
                  <c:v>6.0204037420389454E-2</c:v>
                </c:pt>
                <c:pt idx="9">
                  <c:v>0.16901316927191901</c:v>
                </c:pt>
                <c:pt idx="10">
                  <c:v>2.3982630221023054</c:v>
                </c:pt>
                <c:pt idx="11">
                  <c:v>8.0267741755358841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D0C1-4030-BAA1-05A8C4ECD864}"/>
            </c:ext>
          </c:extLst>
        </c:ser>
        <c:ser>
          <c:idx val="14"/>
          <c:order val="14"/>
          <c:tx>
            <c:strRef>
              <c:f>'Rel_2020_2015-19'!$B$222</c:f>
              <c:strCache>
                <c:ptCount val="1"/>
                <c:pt idx="0">
                  <c:v>14–SN</c:v>
                </c:pt>
              </c:strCache>
            </c:strRef>
          </c:tx>
          <c:spPr>
            <a:ln w="22225" cap="rnd">
              <a:solidFill>
                <a:schemeClr val="accent2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'Rel_2020_2015-19'!$C$222:$N$222</c:f>
              <c:numCache>
                <c:formatCode>0.00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2.8903401974998404E-2</c:v>
                </c:pt>
                <c:pt idx="3">
                  <c:v>0.33804693595890206</c:v>
                </c:pt>
                <c:pt idx="4">
                  <c:v>8.7554580882582986E-2</c:v>
                </c:pt>
                <c:pt idx="5">
                  <c:v>1.8831411494745719E-2</c:v>
                </c:pt>
                <c:pt idx="6">
                  <c:v>2.531976352083961E-3</c:v>
                </c:pt>
                <c:pt idx="7">
                  <c:v>0</c:v>
                </c:pt>
                <c:pt idx="8">
                  <c:v>3.5084217831802184E-2</c:v>
                </c:pt>
                <c:pt idx="9">
                  <c:v>0.43104224242984224</c:v>
                </c:pt>
                <c:pt idx="10">
                  <c:v>2.840433244483421</c:v>
                </c:pt>
                <c:pt idx="11">
                  <c:v>7.9435718512724334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D0C1-4030-BAA1-05A8C4ECD864}"/>
            </c:ext>
          </c:extLst>
        </c:ser>
        <c:ser>
          <c:idx val="15"/>
          <c:order val="15"/>
          <c:tx>
            <c:strRef>
              <c:f>'Rel_2020_2015-19'!$B$223</c:f>
              <c:strCache>
                <c:ptCount val="1"/>
                <c:pt idx="0">
                  <c:v>15–ST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'Rel_2020_2015-19'!$C$223:$N$223</c:f>
              <c:numCache>
                <c:formatCode>0.00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8.9387139942683699E-2</c:v>
                </c:pt>
                <c:pt idx="3">
                  <c:v>0.42986919567455456</c:v>
                </c:pt>
                <c:pt idx="4">
                  <c:v>0.1354788455869966</c:v>
                </c:pt>
                <c:pt idx="5">
                  <c:v>4.4426080470532897E-2</c:v>
                </c:pt>
                <c:pt idx="6">
                  <c:v>2.7653890696717129E-2</c:v>
                </c:pt>
                <c:pt idx="7">
                  <c:v>2.9108423612990292E-2</c:v>
                </c:pt>
                <c:pt idx="8">
                  <c:v>4.5160365355386388E-2</c:v>
                </c:pt>
                <c:pt idx="9">
                  <c:v>0.23550723791537329</c:v>
                </c:pt>
                <c:pt idx="10">
                  <c:v>1.6551280952447109</c:v>
                </c:pt>
                <c:pt idx="11">
                  <c:v>9.0422715708953305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D0C1-4030-BAA1-05A8C4ECD864}"/>
            </c:ext>
          </c:extLst>
        </c:ser>
        <c:ser>
          <c:idx val="16"/>
          <c:order val="16"/>
          <c:tx>
            <c:strRef>
              <c:f>'Rel_2020_2015-19'!$B$224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'Rel_2020_2015-19'!$C$2:$N$2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'Rel_2020_2015-19'!$C$224:$N$224</c:f>
              <c:numCache>
                <c:formatCode>0.00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3.7798639650885042E-2</c:v>
                </c:pt>
                <c:pt idx="3">
                  <c:v>0.67137306801682817</c:v>
                </c:pt>
                <c:pt idx="4">
                  <c:v>0.4880753759524244</c:v>
                </c:pt>
                <c:pt idx="5">
                  <c:v>0.15136881012322895</c:v>
                </c:pt>
                <c:pt idx="6">
                  <c:v>1.2007387766928068E-2</c:v>
                </c:pt>
                <c:pt idx="7">
                  <c:v>1.2191425433646265E-2</c:v>
                </c:pt>
                <c:pt idx="8">
                  <c:v>3.7231180029856245E-2</c:v>
                </c:pt>
                <c:pt idx="9">
                  <c:v>0.21127480884478478</c:v>
                </c:pt>
                <c:pt idx="10">
                  <c:v>2.0127992589024122</c:v>
                </c:pt>
                <c:pt idx="11">
                  <c:v>8.168376838798995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D0C1-4030-BAA1-05A8C4ECD8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0202504"/>
        <c:axId val="550203160"/>
      </c:lineChart>
      <c:catAx>
        <c:axId val="550202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3160"/>
        <c:crosses val="autoZero"/>
        <c:auto val="1"/>
        <c:lblAlgn val="ctr"/>
        <c:lblOffset val="100"/>
        <c:noMultiLvlLbl val="0"/>
      </c:catAx>
      <c:valAx>
        <c:axId val="550203160"/>
        <c:scaling>
          <c:orientation val="minMax"/>
          <c:max val="1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/>
      </a:pPr>
      <a:endParaRPr lang="de-DE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474128233970756E-2"/>
          <c:y val="4.3137254901960784E-2"/>
          <c:w val="0.9375258717660292"/>
          <c:h val="0.86588914620966495"/>
        </c:manualLayout>
      </c:layout>
      <c:lineChart>
        <c:grouping val="standard"/>
        <c:varyColors val="0"/>
        <c:ser>
          <c:idx val="0"/>
          <c:order val="0"/>
          <c:tx>
            <c:strRef>
              <c:f>'Rel_2021_2015-19'!$B$38</c:f>
              <c:strCache>
                <c:ptCount val="1"/>
                <c:pt idx="0">
                  <c:v>DE</c:v>
                </c:pt>
              </c:strCache>
            </c:strRef>
          </c:tx>
          <c:spPr>
            <a:ln w="38100" cap="rnd">
              <a:solidFill>
                <a:schemeClr val="tx1"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'Rel_2021_2015-19'!$C$38:$N$38</c:f>
              <c:numCache>
                <c:formatCode>0.00</c:formatCode>
                <c:ptCount val="12"/>
                <c:pt idx="0">
                  <c:v>0.9916974493217463</c:v>
                </c:pt>
                <c:pt idx="1">
                  <c:v>0.83100543797945958</c:v>
                </c:pt>
                <c:pt idx="2">
                  <c:v>0.82600903678164239</c:v>
                </c:pt>
                <c:pt idx="3">
                  <c:v>0.96325015825291027</c:v>
                </c:pt>
                <c:pt idx="4">
                  <c:v>0.99728776190966828</c:v>
                </c:pt>
                <c:pt idx="5">
                  <c:v>1.0521777247217834</c:v>
                </c:pt>
                <c:pt idx="6">
                  <c:v>0.99047179471552205</c:v>
                </c:pt>
                <c:pt idx="7">
                  <c:v>1.0116321912874011</c:v>
                </c:pt>
                <c:pt idx="8">
                  <c:v>1.0804535625526679</c:v>
                </c:pt>
                <c:pt idx="9">
                  <c:v>1.0773949057415526</c:v>
                </c:pt>
                <c:pt idx="10">
                  <c:v>1.1217474000730974</c:v>
                </c:pt>
                <c:pt idx="11">
                  <c:v>1.1275220454590711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346-4573-BAE3-FBCD8CAE9F36}"/>
            </c:ext>
          </c:extLst>
        </c:ser>
        <c:ser>
          <c:idx val="1"/>
          <c:order val="1"/>
          <c:tx>
            <c:strRef>
              <c:f>'Rel_2021_2015-19'!$B$39</c:f>
              <c:strCache>
                <c:ptCount val="1"/>
                <c:pt idx="0">
                  <c:v>01–SH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'Rel_2021_2015-19'!$C$39:$N$39</c:f>
              <c:numCache>
                <c:formatCode>0.00</c:formatCode>
                <c:ptCount val="12"/>
                <c:pt idx="0">
                  <c:v>1.0083035432066849</c:v>
                </c:pt>
                <c:pt idx="1">
                  <c:v>0.88947813850139412</c:v>
                </c:pt>
                <c:pt idx="2">
                  <c:v>0.85948557370504142</c:v>
                </c:pt>
                <c:pt idx="3">
                  <c:v>0.99381488246854544</c:v>
                </c:pt>
                <c:pt idx="4">
                  <c:v>1.0156059573773237</c:v>
                </c:pt>
                <c:pt idx="5">
                  <c:v>1.0189668361462219</c:v>
                </c:pt>
                <c:pt idx="6">
                  <c:v>0.98346112257324747</c:v>
                </c:pt>
                <c:pt idx="7">
                  <c:v>0.97911947635934793</c:v>
                </c:pt>
                <c:pt idx="8">
                  <c:v>1.0483835943414146</c:v>
                </c:pt>
                <c:pt idx="9">
                  <c:v>1.0579599560122146</c:v>
                </c:pt>
                <c:pt idx="10">
                  <c:v>1.0706680316706694</c:v>
                </c:pt>
                <c:pt idx="11">
                  <c:v>1.1096611665322687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346-4573-BAE3-FBCD8CAE9F36}"/>
            </c:ext>
          </c:extLst>
        </c:ser>
        <c:ser>
          <c:idx val="2"/>
          <c:order val="2"/>
          <c:tx>
            <c:strRef>
              <c:f>'Rel_2021_2015-19'!$B$40</c:f>
              <c:strCache>
                <c:ptCount val="1"/>
                <c:pt idx="0">
                  <c:v>02–HH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'Rel_2021_2015-19'!$C$40:$N$40</c:f>
              <c:numCache>
                <c:formatCode>0.00</c:formatCode>
                <c:ptCount val="12"/>
                <c:pt idx="0">
                  <c:v>0.93945075434517711</c:v>
                </c:pt>
                <c:pt idx="1">
                  <c:v>0.88885020069424858</c:v>
                </c:pt>
                <c:pt idx="2">
                  <c:v>0.85949730274038239</c:v>
                </c:pt>
                <c:pt idx="3">
                  <c:v>0.9668337202318722</c:v>
                </c:pt>
                <c:pt idx="4">
                  <c:v>1.0189568582638597</c:v>
                </c:pt>
                <c:pt idx="5">
                  <c:v>1.2192954735051558</c:v>
                </c:pt>
                <c:pt idx="6">
                  <c:v>0.99922259611320063</c:v>
                </c:pt>
                <c:pt idx="7">
                  <c:v>1.0864510845705424</c:v>
                </c:pt>
                <c:pt idx="8">
                  <c:v>1.1467113344283841</c:v>
                </c:pt>
                <c:pt idx="9">
                  <c:v>0.96372688264567441</c:v>
                </c:pt>
                <c:pt idx="10">
                  <c:v>0.93384467046813491</c:v>
                </c:pt>
                <c:pt idx="11">
                  <c:v>1.06882794140578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346-4573-BAE3-FBCD8CAE9F36}"/>
            </c:ext>
          </c:extLst>
        </c:ser>
        <c:ser>
          <c:idx val="3"/>
          <c:order val="3"/>
          <c:tx>
            <c:strRef>
              <c:f>'Rel_2021_2015-19'!$B$41</c:f>
              <c:strCache>
                <c:ptCount val="1"/>
                <c:pt idx="0">
                  <c:v>03–NI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'Rel_2021_2015-19'!$C$41:$N$41</c:f>
              <c:numCache>
                <c:formatCode>0.00</c:formatCode>
                <c:ptCount val="12"/>
                <c:pt idx="0">
                  <c:v>0.93147961063733453</c:v>
                </c:pt>
                <c:pt idx="1">
                  <c:v>0.85658779995262369</c:v>
                </c:pt>
                <c:pt idx="2">
                  <c:v>0.8462956074563881</c:v>
                </c:pt>
                <c:pt idx="3">
                  <c:v>0.9567471021007945</c:v>
                </c:pt>
                <c:pt idx="4">
                  <c:v>1.0066205979695664</c:v>
                </c:pt>
                <c:pt idx="5">
                  <c:v>1.0764463978130321</c:v>
                </c:pt>
                <c:pt idx="6">
                  <c:v>1.009669055304379</c:v>
                </c:pt>
                <c:pt idx="7">
                  <c:v>1.035019215152825</c:v>
                </c:pt>
                <c:pt idx="8">
                  <c:v>1.1162301325548389</c:v>
                </c:pt>
                <c:pt idx="9">
                  <c:v>1.0481502444013375</c:v>
                </c:pt>
                <c:pt idx="10">
                  <c:v>1.1071065487746725</c:v>
                </c:pt>
                <c:pt idx="11">
                  <c:v>1.0916885825426175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346-4573-BAE3-FBCD8CAE9F36}"/>
            </c:ext>
          </c:extLst>
        </c:ser>
        <c:ser>
          <c:idx val="4"/>
          <c:order val="4"/>
          <c:tx>
            <c:strRef>
              <c:f>'Rel_2021_2015-19'!$B$42</c:f>
              <c:strCache>
                <c:ptCount val="1"/>
                <c:pt idx="0">
                  <c:v>04–HB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'Rel_2021_2015-19'!$C$42:$N$42</c:f>
              <c:numCache>
                <c:formatCode>0.00</c:formatCode>
                <c:ptCount val="12"/>
                <c:pt idx="0">
                  <c:v>0.95996859391494227</c:v>
                </c:pt>
                <c:pt idx="1">
                  <c:v>0.97250127415247756</c:v>
                </c:pt>
                <c:pt idx="2">
                  <c:v>0.89244519141418654</c:v>
                </c:pt>
                <c:pt idx="3">
                  <c:v>1.0007429886832513</c:v>
                </c:pt>
                <c:pt idx="4">
                  <c:v>0.98150344713218318</c:v>
                </c:pt>
                <c:pt idx="5">
                  <c:v>1.0288771773881979</c:v>
                </c:pt>
                <c:pt idx="6">
                  <c:v>0.94622899808717575</c:v>
                </c:pt>
                <c:pt idx="7">
                  <c:v>1.0948623047719628</c:v>
                </c:pt>
                <c:pt idx="8">
                  <c:v>1.0619416691035104</c:v>
                </c:pt>
                <c:pt idx="9">
                  <c:v>1.0565978968712533</c:v>
                </c:pt>
                <c:pt idx="10">
                  <c:v>1.0880386121908532</c:v>
                </c:pt>
                <c:pt idx="11">
                  <c:v>0.95604479067754766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346-4573-BAE3-FBCD8CAE9F36}"/>
            </c:ext>
          </c:extLst>
        </c:ser>
        <c:ser>
          <c:idx val="5"/>
          <c:order val="5"/>
          <c:tx>
            <c:strRef>
              <c:f>'Rel_2021_2015-19'!$B$43</c:f>
              <c:strCache>
                <c:ptCount val="1"/>
                <c:pt idx="0">
                  <c:v>05–NW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'Rel_2021_2015-19'!$C$43:$N$43</c:f>
              <c:numCache>
                <c:formatCode>0.00</c:formatCode>
                <c:ptCount val="12"/>
                <c:pt idx="0">
                  <c:v>0.96536417806585095</c:v>
                </c:pt>
                <c:pt idx="1">
                  <c:v>0.83924967938163797</c:v>
                </c:pt>
                <c:pt idx="2">
                  <c:v>0.81121058727859507</c:v>
                </c:pt>
                <c:pt idx="3">
                  <c:v>0.96359456209220329</c:v>
                </c:pt>
                <c:pt idx="4">
                  <c:v>0.98346792151698503</c:v>
                </c:pt>
                <c:pt idx="5">
                  <c:v>1.0624019605950639</c:v>
                </c:pt>
                <c:pt idx="6">
                  <c:v>0.96869862037696708</c:v>
                </c:pt>
                <c:pt idx="7">
                  <c:v>1.0463190756417902</c:v>
                </c:pt>
                <c:pt idx="8">
                  <c:v>1.1193086273573885</c:v>
                </c:pt>
                <c:pt idx="9">
                  <c:v>1.0884017338144507</c:v>
                </c:pt>
                <c:pt idx="10">
                  <c:v>1.1071442852928728</c:v>
                </c:pt>
                <c:pt idx="11">
                  <c:v>1.1399756110145893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5346-4573-BAE3-FBCD8CAE9F36}"/>
            </c:ext>
          </c:extLst>
        </c:ser>
        <c:ser>
          <c:idx val="6"/>
          <c:order val="6"/>
          <c:tx>
            <c:strRef>
              <c:f>'Rel_2021_2015-19'!$B$44</c:f>
              <c:strCache>
                <c:ptCount val="1"/>
                <c:pt idx="0">
                  <c:v>06–HE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'Rel_2021_2015-19'!$C$44:$N$44</c:f>
              <c:numCache>
                <c:formatCode>0.00</c:formatCode>
                <c:ptCount val="12"/>
                <c:pt idx="0">
                  <c:v>1.0190710448845688</c:v>
                </c:pt>
                <c:pt idx="1">
                  <c:v>0.81534500048729264</c:v>
                </c:pt>
                <c:pt idx="2">
                  <c:v>0.82623958776995843</c:v>
                </c:pt>
                <c:pt idx="3">
                  <c:v>0.95696961572989914</c:v>
                </c:pt>
                <c:pt idx="4">
                  <c:v>1.0277910671456054</c:v>
                </c:pt>
                <c:pt idx="5">
                  <c:v>1.0414945830692734</c:v>
                </c:pt>
                <c:pt idx="6">
                  <c:v>1.0259057731534769</c:v>
                </c:pt>
                <c:pt idx="7">
                  <c:v>1.0177277786074141</c:v>
                </c:pt>
                <c:pt idx="8">
                  <c:v>1.0634116131070377</c:v>
                </c:pt>
                <c:pt idx="9">
                  <c:v>1.0617384477533138</c:v>
                </c:pt>
                <c:pt idx="10">
                  <c:v>1.1042473856928183</c:v>
                </c:pt>
                <c:pt idx="11">
                  <c:v>1.1030634591427413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5346-4573-BAE3-FBCD8CAE9F36}"/>
            </c:ext>
          </c:extLst>
        </c:ser>
        <c:ser>
          <c:idx val="7"/>
          <c:order val="7"/>
          <c:tx>
            <c:strRef>
              <c:f>'Rel_2021_2015-19'!$B$45</c:f>
              <c:strCache>
                <c:ptCount val="1"/>
                <c:pt idx="0">
                  <c:v>07–RP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'Rel_2021_2015-19'!$C$45:$N$45</c:f>
              <c:numCache>
                <c:formatCode>0.00</c:formatCode>
                <c:ptCount val="12"/>
                <c:pt idx="0">
                  <c:v>0.97933482678673145</c:v>
                </c:pt>
                <c:pt idx="1">
                  <c:v>0.77921144960351396</c:v>
                </c:pt>
                <c:pt idx="2">
                  <c:v>0.7982132603010984</c:v>
                </c:pt>
                <c:pt idx="3">
                  <c:v>0.95203422327290621</c:v>
                </c:pt>
                <c:pt idx="4">
                  <c:v>1.0125655740775876</c:v>
                </c:pt>
                <c:pt idx="5">
                  <c:v>1.0584774026508932</c:v>
                </c:pt>
                <c:pt idx="6">
                  <c:v>0.99234687509340247</c:v>
                </c:pt>
                <c:pt idx="7">
                  <c:v>1.0615931794396853</c:v>
                </c:pt>
                <c:pt idx="8">
                  <c:v>1.105894532558908</c:v>
                </c:pt>
                <c:pt idx="9">
                  <c:v>1.1039163504864933</c:v>
                </c:pt>
                <c:pt idx="10">
                  <c:v>1.1144316216423402</c:v>
                </c:pt>
                <c:pt idx="11">
                  <c:v>1.1445522436326172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5346-4573-BAE3-FBCD8CAE9F36}"/>
            </c:ext>
          </c:extLst>
        </c:ser>
        <c:ser>
          <c:idx val="8"/>
          <c:order val="8"/>
          <c:tx>
            <c:strRef>
              <c:f>'Rel_2021_2015-19'!$B$46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'Rel_2021_2015-19'!$C$46:$N$46</c:f>
              <c:numCache>
                <c:formatCode>0.00</c:formatCode>
                <c:ptCount val="12"/>
                <c:pt idx="0">
                  <c:v>0.95897583153815946</c:v>
                </c:pt>
                <c:pt idx="1">
                  <c:v>0.79515879923042754</c:v>
                </c:pt>
                <c:pt idx="2">
                  <c:v>0.82541295047687424</c:v>
                </c:pt>
                <c:pt idx="3">
                  <c:v>0.95614211481223887</c:v>
                </c:pt>
                <c:pt idx="4">
                  <c:v>1.0094120983889323</c:v>
                </c:pt>
                <c:pt idx="5">
                  <c:v>1.0299812383743119</c:v>
                </c:pt>
                <c:pt idx="6">
                  <c:v>0.99326314166600971</c:v>
                </c:pt>
                <c:pt idx="7">
                  <c:v>1.0221914771677749</c:v>
                </c:pt>
                <c:pt idx="8">
                  <c:v>1.1129864287726972</c:v>
                </c:pt>
                <c:pt idx="9">
                  <c:v>1.1244482025225868</c:v>
                </c:pt>
                <c:pt idx="10">
                  <c:v>1.1145991400975979</c:v>
                </c:pt>
                <c:pt idx="11">
                  <c:v>1.1372835511810244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5346-4573-BAE3-FBCD8CAE9F36}"/>
            </c:ext>
          </c:extLst>
        </c:ser>
        <c:ser>
          <c:idx val="9"/>
          <c:order val="9"/>
          <c:tx>
            <c:strRef>
              <c:f>'Rel_2021_2015-19'!$B$47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'Rel_2021_2015-19'!$C$47:$N$47</c:f>
              <c:numCache>
                <c:formatCode>0.00</c:formatCode>
                <c:ptCount val="12"/>
                <c:pt idx="0">
                  <c:v>0.95427317753926644</c:v>
                </c:pt>
                <c:pt idx="1">
                  <c:v>0.815119800058002</c:v>
                </c:pt>
                <c:pt idx="2">
                  <c:v>0.84296246415761666</c:v>
                </c:pt>
                <c:pt idx="3">
                  <c:v>0.97867405202515767</c:v>
                </c:pt>
                <c:pt idx="4">
                  <c:v>0.98630779624785925</c:v>
                </c:pt>
                <c:pt idx="5">
                  <c:v>1.0311048585212983</c:v>
                </c:pt>
                <c:pt idx="6">
                  <c:v>1.0060050621848555</c:v>
                </c:pt>
                <c:pt idx="7">
                  <c:v>0.99118325542325603</c:v>
                </c:pt>
                <c:pt idx="8">
                  <c:v>1.0710879939788116</c:v>
                </c:pt>
                <c:pt idx="9">
                  <c:v>1.1008663578130495</c:v>
                </c:pt>
                <c:pt idx="10">
                  <c:v>1.1529506723941556</c:v>
                </c:pt>
                <c:pt idx="11">
                  <c:v>1.136328297240887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5346-4573-BAE3-FBCD8CAE9F36}"/>
            </c:ext>
          </c:extLst>
        </c:ser>
        <c:ser>
          <c:idx val="10"/>
          <c:order val="10"/>
          <c:tx>
            <c:strRef>
              <c:f>'Rel_2021_2015-19'!$B$48</c:f>
              <c:strCache>
                <c:ptCount val="1"/>
                <c:pt idx="0">
                  <c:v>10–SL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'Rel_2021_2015-19'!$C$48:$N$48</c:f>
              <c:numCache>
                <c:formatCode>0.00</c:formatCode>
                <c:ptCount val="12"/>
                <c:pt idx="0">
                  <c:v>0.93502312296100465</c:v>
                </c:pt>
                <c:pt idx="1">
                  <c:v>0.89168979937649384</c:v>
                </c:pt>
                <c:pt idx="2">
                  <c:v>0.82444449293433975</c:v>
                </c:pt>
                <c:pt idx="3">
                  <c:v>0.90404150093496494</c:v>
                </c:pt>
                <c:pt idx="4">
                  <c:v>1.041718799501417</c:v>
                </c:pt>
                <c:pt idx="5">
                  <c:v>1.1440492353159712</c:v>
                </c:pt>
                <c:pt idx="6">
                  <c:v>0.90812450578542747</c:v>
                </c:pt>
                <c:pt idx="7">
                  <c:v>1.0571539522241695</c:v>
                </c:pt>
                <c:pt idx="8">
                  <c:v>1.002635554498478</c:v>
                </c:pt>
                <c:pt idx="9">
                  <c:v>1.096217987660661</c:v>
                </c:pt>
                <c:pt idx="10">
                  <c:v>1.1568856498130178</c:v>
                </c:pt>
                <c:pt idx="11">
                  <c:v>1.1238457439190399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5346-4573-BAE3-FBCD8CAE9F36}"/>
            </c:ext>
          </c:extLst>
        </c:ser>
        <c:ser>
          <c:idx val="11"/>
          <c:order val="11"/>
          <c:tx>
            <c:strRef>
              <c:f>'Rel_2021_2015-19'!$B$49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'Rel_2021_2015-19'!$C$49:$N$49</c:f>
              <c:numCache>
                <c:formatCode>0.00</c:formatCode>
                <c:ptCount val="12"/>
                <c:pt idx="0">
                  <c:v>1.0190204759889481</c:v>
                </c:pt>
                <c:pt idx="1">
                  <c:v>0.82013558826046884</c:v>
                </c:pt>
                <c:pt idx="2">
                  <c:v>0.89381572355369487</c:v>
                </c:pt>
                <c:pt idx="3">
                  <c:v>1.0077198830021206</c:v>
                </c:pt>
                <c:pt idx="4">
                  <c:v>1.0038797530452856</c:v>
                </c:pt>
                <c:pt idx="5">
                  <c:v>1.0266530673867569</c:v>
                </c:pt>
                <c:pt idx="6">
                  <c:v>1.0214337829741937</c:v>
                </c:pt>
                <c:pt idx="7">
                  <c:v>1.0178634728263221</c:v>
                </c:pt>
                <c:pt idx="8">
                  <c:v>1.0425553272570156</c:v>
                </c:pt>
                <c:pt idx="9">
                  <c:v>1.0862876251200071</c:v>
                </c:pt>
                <c:pt idx="10">
                  <c:v>1.0373217283331777</c:v>
                </c:pt>
                <c:pt idx="11">
                  <c:v>1.0647205126504833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5346-4573-BAE3-FBCD8CAE9F36}"/>
            </c:ext>
          </c:extLst>
        </c:ser>
        <c:ser>
          <c:idx val="12"/>
          <c:order val="12"/>
          <c:tx>
            <c:strRef>
              <c:f>'Rel_2021_2015-19'!$B$50</c:f>
              <c:strCache>
                <c:ptCount val="1"/>
                <c:pt idx="0">
                  <c:v>12–BB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'Rel_2021_2015-19'!$C$50:$N$50</c:f>
              <c:numCache>
                <c:formatCode>0.00</c:formatCode>
                <c:ptCount val="12"/>
                <c:pt idx="0">
                  <c:v>1.0643713524825742</c:v>
                </c:pt>
                <c:pt idx="1">
                  <c:v>0.80717106788980508</c:v>
                </c:pt>
                <c:pt idx="2">
                  <c:v>0.83655386441076351</c:v>
                </c:pt>
                <c:pt idx="3">
                  <c:v>0.95467561409253066</c:v>
                </c:pt>
                <c:pt idx="4">
                  <c:v>0.99746559265105228</c:v>
                </c:pt>
                <c:pt idx="5">
                  <c:v>1.0637305404001021</c:v>
                </c:pt>
                <c:pt idx="6">
                  <c:v>1.0523596553751497</c:v>
                </c:pt>
                <c:pt idx="7">
                  <c:v>0.97389679582815514</c:v>
                </c:pt>
                <c:pt idx="8">
                  <c:v>0.99953473173287999</c:v>
                </c:pt>
                <c:pt idx="9">
                  <c:v>1.0843894427117493</c:v>
                </c:pt>
                <c:pt idx="10">
                  <c:v>1.0951639039479801</c:v>
                </c:pt>
                <c:pt idx="11">
                  <c:v>1.1260402436990886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5346-4573-BAE3-FBCD8CAE9F36}"/>
            </c:ext>
          </c:extLst>
        </c:ser>
        <c:ser>
          <c:idx val="13"/>
          <c:order val="13"/>
          <c:tx>
            <c:strRef>
              <c:f>'Rel_2021_2015-19'!$B$51</c:f>
              <c:strCache>
                <c:ptCount val="1"/>
                <c:pt idx="0">
                  <c:v>13–MV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'Rel_2021_2015-19'!$C$51:$N$51</c:f>
              <c:numCache>
                <c:formatCode>0.00</c:formatCode>
                <c:ptCount val="12"/>
                <c:pt idx="0">
                  <c:v>1.0105154875359088</c:v>
                </c:pt>
                <c:pt idx="1">
                  <c:v>0.87929325102454048</c:v>
                </c:pt>
                <c:pt idx="2">
                  <c:v>0.78930554131026509</c:v>
                </c:pt>
                <c:pt idx="3">
                  <c:v>0.93223993433772245</c:v>
                </c:pt>
                <c:pt idx="4">
                  <c:v>0.95013026518872612</c:v>
                </c:pt>
                <c:pt idx="5">
                  <c:v>1.0661531408505391</c:v>
                </c:pt>
                <c:pt idx="6">
                  <c:v>1.0521248100498746</c:v>
                </c:pt>
                <c:pt idx="7">
                  <c:v>0.97850278965144277</c:v>
                </c:pt>
                <c:pt idx="8">
                  <c:v>1.1201351993729427</c:v>
                </c:pt>
                <c:pt idx="9">
                  <c:v>1.1209393097385214</c:v>
                </c:pt>
                <c:pt idx="10">
                  <c:v>1.032104897756086</c:v>
                </c:pt>
                <c:pt idx="11">
                  <c:v>1.1381007317495471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5346-4573-BAE3-FBCD8CAE9F36}"/>
            </c:ext>
          </c:extLst>
        </c:ser>
        <c:ser>
          <c:idx val="14"/>
          <c:order val="14"/>
          <c:tx>
            <c:strRef>
              <c:f>'Rel_2021_2015-19'!$B$52</c:f>
              <c:strCache>
                <c:ptCount val="1"/>
                <c:pt idx="0">
                  <c:v>14–SN</c:v>
                </c:pt>
              </c:strCache>
            </c:strRef>
          </c:tx>
          <c:spPr>
            <a:ln w="22225" cap="rnd">
              <a:solidFill>
                <a:schemeClr val="accent2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'Rel_2021_2015-19'!$C$52:$N$52</c:f>
              <c:numCache>
                <c:formatCode>0.00</c:formatCode>
                <c:ptCount val="12"/>
                <c:pt idx="0">
                  <c:v>1.1860641359383297</c:v>
                </c:pt>
                <c:pt idx="1">
                  <c:v>0.84798013782138926</c:v>
                </c:pt>
                <c:pt idx="2">
                  <c:v>0.78892061774517019</c:v>
                </c:pt>
                <c:pt idx="3">
                  <c:v>0.9383929821655721</c:v>
                </c:pt>
                <c:pt idx="4">
                  <c:v>1.0079093451758672</c:v>
                </c:pt>
                <c:pt idx="5">
                  <c:v>1.0568321967975218</c:v>
                </c:pt>
                <c:pt idx="6">
                  <c:v>0.93897053555608312</c:v>
                </c:pt>
                <c:pt idx="7">
                  <c:v>0.89490720023516168</c:v>
                </c:pt>
                <c:pt idx="8">
                  <c:v>0.98565030052059344</c:v>
                </c:pt>
                <c:pt idx="9">
                  <c:v>1.0341164152974034</c:v>
                </c:pt>
                <c:pt idx="10">
                  <c:v>1.2126525248449735</c:v>
                </c:pt>
                <c:pt idx="11">
                  <c:v>1.1378371141730046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5346-4573-BAE3-FBCD8CAE9F36}"/>
            </c:ext>
          </c:extLst>
        </c:ser>
        <c:ser>
          <c:idx val="15"/>
          <c:order val="15"/>
          <c:tx>
            <c:strRef>
              <c:f>'Rel_2021_2015-19'!$B$53</c:f>
              <c:strCache>
                <c:ptCount val="1"/>
                <c:pt idx="0">
                  <c:v>15–ST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'Rel_2021_2015-19'!$C$53:$N$53</c:f>
              <c:numCache>
                <c:formatCode>0.00</c:formatCode>
                <c:ptCount val="12"/>
                <c:pt idx="0">
                  <c:v>1.0502355930695944</c:v>
                </c:pt>
                <c:pt idx="1">
                  <c:v>0.86064445894538388</c:v>
                </c:pt>
                <c:pt idx="2">
                  <c:v>0.81871516212630224</c:v>
                </c:pt>
                <c:pt idx="3">
                  <c:v>0.93903098538051555</c:v>
                </c:pt>
                <c:pt idx="4">
                  <c:v>0.97394764020307545</c:v>
                </c:pt>
                <c:pt idx="5">
                  <c:v>1.0751506614766935</c:v>
                </c:pt>
                <c:pt idx="6">
                  <c:v>0.97216515928434355</c:v>
                </c:pt>
                <c:pt idx="7">
                  <c:v>0.99731576741145078</c:v>
                </c:pt>
                <c:pt idx="8">
                  <c:v>1.0414223118407864</c:v>
                </c:pt>
                <c:pt idx="9">
                  <c:v>1.0054246023508939</c:v>
                </c:pt>
                <c:pt idx="10">
                  <c:v>1.187000598177905</c:v>
                </c:pt>
                <c:pt idx="11">
                  <c:v>1.1495578244456979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5346-4573-BAE3-FBCD8CAE9F36}"/>
            </c:ext>
          </c:extLst>
        </c:ser>
        <c:ser>
          <c:idx val="16"/>
          <c:order val="16"/>
          <c:tx>
            <c:strRef>
              <c:f>'Rel_2021_2015-19'!$B$54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'Rel_2021_2015-19'!$C$54:$N$54</c:f>
              <c:numCache>
                <c:formatCode>0.00</c:formatCode>
                <c:ptCount val="12"/>
                <c:pt idx="0">
                  <c:v>1.0245520959947547</c:v>
                </c:pt>
                <c:pt idx="1">
                  <c:v>0.80986529526238016</c:v>
                </c:pt>
                <c:pt idx="2">
                  <c:v>0.79755593813550485</c:v>
                </c:pt>
                <c:pt idx="3">
                  <c:v>1.0112853883019686</c:v>
                </c:pt>
                <c:pt idx="4">
                  <c:v>0.9606236218359212</c:v>
                </c:pt>
                <c:pt idx="5">
                  <c:v>1.0077145061037913</c:v>
                </c:pt>
                <c:pt idx="6">
                  <c:v>0.939312461411966</c:v>
                </c:pt>
                <c:pt idx="7">
                  <c:v>1.0013235751402418</c:v>
                </c:pt>
                <c:pt idx="8">
                  <c:v>1.0584176766914071</c:v>
                </c:pt>
                <c:pt idx="9">
                  <c:v>1.0298629165573014</c:v>
                </c:pt>
                <c:pt idx="10">
                  <c:v>1.2342786357329079</c:v>
                </c:pt>
                <c:pt idx="11">
                  <c:v>1.2066054783749456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5346-4573-BAE3-FBCD8CAE9F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0202504"/>
        <c:axId val="550203160"/>
      </c:lineChart>
      <c:catAx>
        <c:axId val="550202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3160"/>
        <c:crosses val="autoZero"/>
        <c:auto val="1"/>
        <c:lblAlgn val="ctr"/>
        <c:lblOffset val="100"/>
        <c:noMultiLvlLbl val="0"/>
      </c:catAx>
      <c:valAx>
        <c:axId val="550203160"/>
        <c:scaling>
          <c:orientation val="minMax"/>
          <c:max val="1.3"/>
          <c:min val="0.7000000000000000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/>
      </a:pPr>
      <a:endParaRPr lang="de-DE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474128233970756E-2"/>
          <c:y val="4.3137254901960784E-2"/>
          <c:w val="0.9375258717660292"/>
          <c:h val="0.86588914620966495"/>
        </c:manualLayout>
      </c:layout>
      <c:lineChart>
        <c:grouping val="standard"/>
        <c:varyColors val="0"/>
        <c:ser>
          <c:idx val="0"/>
          <c:order val="0"/>
          <c:tx>
            <c:strRef>
              <c:f>'Rel_2021_2015-19'!$B$21</c:f>
              <c:strCache>
                <c:ptCount val="1"/>
                <c:pt idx="0">
                  <c:v>DE</c:v>
                </c:pt>
              </c:strCache>
            </c:strRef>
          </c:tx>
          <c:spPr>
            <a:ln w="38100" cap="rnd">
              <a:solidFill>
                <a:schemeClr val="tx1"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'Rel_2021_2015-19'!$C$21:$N$21</c:f>
              <c:numCache>
                <c:formatCode>0.00</c:formatCode>
                <c:ptCount val="12"/>
                <c:pt idx="0">
                  <c:v>0.97217101511403703</c:v>
                </c:pt>
                <c:pt idx="1">
                  <c:v>0.89701342302522313</c:v>
                </c:pt>
                <c:pt idx="2">
                  <c:v>0.95330776597623679</c:v>
                </c:pt>
                <c:pt idx="3">
                  <c:v>1.0062987834165398</c:v>
                </c:pt>
                <c:pt idx="4">
                  <c:v>1.0091320107296751</c:v>
                </c:pt>
                <c:pt idx="5">
                  <c:v>1.033031585913468</c:v>
                </c:pt>
                <c:pt idx="6">
                  <c:v>1.0104915010750044</c:v>
                </c:pt>
                <c:pt idx="7">
                  <c:v>1.0115773508877337</c:v>
                </c:pt>
                <c:pt idx="8">
                  <c:v>1.0299005500186973</c:v>
                </c:pt>
                <c:pt idx="9">
                  <c:v>1.027272445455508</c:v>
                </c:pt>
                <c:pt idx="10">
                  <c:v>1.0261108061499222</c:v>
                </c:pt>
                <c:pt idx="11">
                  <c:v>1.0279404950487863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D2C-4C84-A40F-A69C2709DD49}"/>
            </c:ext>
          </c:extLst>
        </c:ser>
        <c:ser>
          <c:idx val="1"/>
          <c:order val="1"/>
          <c:tx>
            <c:strRef>
              <c:f>'Rel_2021_2015-19'!$B$22</c:f>
              <c:strCache>
                <c:ptCount val="1"/>
                <c:pt idx="0">
                  <c:v>01–SH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'Rel_2021_2015-19'!$C$22:$N$22</c:f>
              <c:numCache>
                <c:formatCode>0.00</c:formatCode>
                <c:ptCount val="12"/>
                <c:pt idx="0">
                  <c:v>0.96659819018656834</c:v>
                </c:pt>
                <c:pt idx="1">
                  <c:v>0.86900964561481608</c:v>
                </c:pt>
                <c:pt idx="2">
                  <c:v>0.99215080612819817</c:v>
                </c:pt>
                <c:pt idx="3">
                  <c:v>0.97209846192079075</c:v>
                </c:pt>
                <c:pt idx="4">
                  <c:v>1.0745528926297037</c:v>
                </c:pt>
                <c:pt idx="5">
                  <c:v>1.0839747838730363</c:v>
                </c:pt>
                <c:pt idx="6">
                  <c:v>1.0308101610840934</c:v>
                </c:pt>
                <c:pt idx="7">
                  <c:v>1.0051967349549062</c:v>
                </c:pt>
                <c:pt idx="8">
                  <c:v>0.96215127170995651</c:v>
                </c:pt>
                <c:pt idx="9">
                  <c:v>1.0350769259441421</c:v>
                </c:pt>
                <c:pt idx="10">
                  <c:v>1.0257217387325321</c:v>
                </c:pt>
                <c:pt idx="11">
                  <c:v>0.99193325792722509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D2C-4C84-A40F-A69C2709DD49}"/>
            </c:ext>
          </c:extLst>
        </c:ser>
        <c:ser>
          <c:idx val="2"/>
          <c:order val="2"/>
          <c:tx>
            <c:strRef>
              <c:f>'Rel_2021_2015-19'!$B$23</c:f>
              <c:strCache>
                <c:ptCount val="1"/>
                <c:pt idx="0">
                  <c:v>02–HH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'Rel_2021_2015-19'!$C$23:$N$23</c:f>
              <c:numCache>
                <c:formatCode>0.00</c:formatCode>
                <c:ptCount val="12"/>
                <c:pt idx="0">
                  <c:v>0.91959033391020606</c:v>
                </c:pt>
                <c:pt idx="1">
                  <c:v>0.81923476804282136</c:v>
                </c:pt>
                <c:pt idx="2">
                  <c:v>0.9580163501108846</c:v>
                </c:pt>
                <c:pt idx="3">
                  <c:v>1.0167812705558306</c:v>
                </c:pt>
                <c:pt idx="4">
                  <c:v>1.0151799799626886</c:v>
                </c:pt>
                <c:pt idx="5">
                  <c:v>1.2294060636439368</c:v>
                </c:pt>
                <c:pt idx="6">
                  <c:v>1.0449611979308779</c:v>
                </c:pt>
                <c:pt idx="7">
                  <c:v>0.94784388818169829</c:v>
                </c:pt>
                <c:pt idx="8">
                  <c:v>1.0898806000692696</c:v>
                </c:pt>
                <c:pt idx="9">
                  <c:v>1.0268631326290192</c:v>
                </c:pt>
                <c:pt idx="10">
                  <c:v>1.0079787211600286</c:v>
                </c:pt>
                <c:pt idx="11">
                  <c:v>0.96834515342658078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D2C-4C84-A40F-A69C2709DD49}"/>
            </c:ext>
          </c:extLst>
        </c:ser>
        <c:ser>
          <c:idx val="3"/>
          <c:order val="3"/>
          <c:tx>
            <c:strRef>
              <c:f>'Rel_2021_2015-19'!$B$24</c:f>
              <c:strCache>
                <c:ptCount val="1"/>
                <c:pt idx="0">
                  <c:v>03–NI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'Rel_2021_2015-19'!$C$24:$N$24</c:f>
              <c:numCache>
                <c:formatCode>0.00</c:formatCode>
                <c:ptCount val="12"/>
                <c:pt idx="0">
                  <c:v>0.98204086531339707</c:v>
                </c:pt>
                <c:pt idx="1">
                  <c:v>0.92332887643191952</c:v>
                </c:pt>
                <c:pt idx="2">
                  <c:v>0.96068122441771164</c:v>
                </c:pt>
                <c:pt idx="3">
                  <c:v>1.017102010836098</c:v>
                </c:pt>
                <c:pt idx="4">
                  <c:v>0.97396309326153374</c:v>
                </c:pt>
                <c:pt idx="5">
                  <c:v>1.0589061870859875</c:v>
                </c:pt>
                <c:pt idx="6">
                  <c:v>1.0073736903262751</c:v>
                </c:pt>
                <c:pt idx="7">
                  <c:v>0.99269569594764984</c:v>
                </c:pt>
                <c:pt idx="8">
                  <c:v>1.0298022954447485</c:v>
                </c:pt>
                <c:pt idx="9">
                  <c:v>0.98416587907102893</c:v>
                </c:pt>
                <c:pt idx="10">
                  <c:v>1.0516893285969582</c:v>
                </c:pt>
                <c:pt idx="11">
                  <c:v>1.0228502046707426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D2C-4C84-A40F-A69C2709DD49}"/>
            </c:ext>
          </c:extLst>
        </c:ser>
        <c:ser>
          <c:idx val="4"/>
          <c:order val="4"/>
          <c:tx>
            <c:strRef>
              <c:f>'Rel_2021_2015-19'!$B$25</c:f>
              <c:strCache>
                <c:ptCount val="1"/>
                <c:pt idx="0">
                  <c:v>04–HB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'Rel_2021_2015-19'!$C$25:$N$25</c:f>
              <c:numCache>
                <c:formatCode>0.00</c:formatCode>
                <c:ptCount val="12"/>
                <c:pt idx="0">
                  <c:v>0.97163959014022094</c:v>
                </c:pt>
                <c:pt idx="1">
                  <c:v>0.83883436429692038</c:v>
                </c:pt>
                <c:pt idx="2">
                  <c:v>0.93969665450324846</c:v>
                </c:pt>
                <c:pt idx="3">
                  <c:v>1.1760942100960519</c:v>
                </c:pt>
                <c:pt idx="4">
                  <c:v>0.91239516148133104</c:v>
                </c:pt>
                <c:pt idx="5">
                  <c:v>1.0968901911021802</c:v>
                </c:pt>
                <c:pt idx="6">
                  <c:v>1.048825022492732</c:v>
                </c:pt>
                <c:pt idx="7">
                  <c:v>1.1532820379174649</c:v>
                </c:pt>
                <c:pt idx="8">
                  <c:v>1.0767882420250277</c:v>
                </c:pt>
                <c:pt idx="9">
                  <c:v>0.87555964650215989</c:v>
                </c:pt>
                <c:pt idx="10">
                  <c:v>0.98720117199196211</c:v>
                </c:pt>
                <c:pt idx="11">
                  <c:v>0.97446285954128542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3D2C-4C84-A40F-A69C2709DD49}"/>
            </c:ext>
          </c:extLst>
        </c:ser>
        <c:ser>
          <c:idx val="5"/>
          <c:order val="5"/>
          <c:tx>
            <c:strRef>
              <c:f>'Rel_2021_2015-19'!$B$26</c:f>
              <c:strCache>
                <c:ptCount val="1"/>
                <c:pt idx="0">
                  <c:v>05–NW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'Rel_2021_2015-19'!$C$26:$N$26</c:f>
              <c:numCache>
                <c:formatCode>0.00</c:formatCode>
                <c:ptCount val="12"/>
                <c:pt idx="0">
                  <c:v>0.97123010661016707</c:v>
                </c:pt>
                <c:pt idx="1">
                  <c:v>0.90362208514847819</c:v>
                </c:pt>
                <c:pt idx="2">
                  <c:v>0.97167287726180773</c:v>
                </c:pt>
                <c:pt idx="3">
                  <c:v>0.99708047412017931</c:v>
                </c:pt>
                <c:pt idx="4">
                  <c:v>1.0173175275097319</c:v>
                </c:pt>
                <c:pt idx="5">
                  <c:v>1.0364492945347255</c:v>
                </c:pt>
                <c:pt idx="6">
                  <c:v>1.0108962470435985</c:v>
                </c:pt>
                <c:pt idx="7">
                  <c:v>1.0077336598731694</c:v>
                </c:pt>
                <c:pt idx="8">
                  <c:v>1.034232090260695</c:v>
                </c:pt>
                <c:pt idx="9">
                  <c:v>1.0206374210314981</c:v>
                </c:pt>
                <c:pt idx="10">
                  <c:v>0.99742490654480187</c:v>
                </c:pt>
                <c:pt idx="11">
                  <c:v>1.0348744827022316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D2C-4C84-A40F-A69C2709DD49}"/>
            </c:ext>
          </c:extLst>
        </c:ser>
        <c:ser>
          <c:idx val="6"/>
          <c:order val="6"/>
          <c:tx>
            <c:strRef>
              <c:f>'Rel_2021_2015-19'!$B$27</c:f>
              <c:strCache>
                <c:ptCount val="1"/>
                <c:pt idx="0">
                  <c:v>06–HE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'Rel_2021_2015-19'!$C$27:$N$27</c:f>
              <c:numCache>
                <c:formatCode>0.00</c:formatCode>
                <c:ptCount val="12"/>
                <c:pt idx="0">
                  <c:v>0.96838481994577075</c:v>
                </c:pt>
                <c:pt idx="1">
                  <c:v>0.91510172895268982</c:v>
                </c:pt>
                <c:pt idx="2">
                  <c:v>0.91768331699369177</c:v>
                </c:pt>
                <c:pt idx="3">
                  <c:v>1.0212444012713882</c:v>
                </c:pt>
                <c:pt idx="4">
                  <c:v>0.98578107977101748</c:v>
                </c:pt>
                <c:pt idx="5">
                  <c:v>1.0420916494801085</c:v>
                </c:pt>
                <c:pt idx="6">
                  <c:v>1.0280907011125786</c:v>
                </c:pt>
                <c:pt idx="7">
                  <c:v>1.0218204087700888</c:v>
                </c:pt>
                <c:pt idx="8">
                  <c:v>0.9796413917856327</c:v>
                </c:pt>
                <c:pt idx="9">
                  <c:v>1.0119159552793193</c:v>
                </c:pt>
                <c:pt idx="10">
                  <c:v>1.0841699462547549</c:v>
                </c:pt>
                <c:pt idx="11">
                  <c:v>1.0297302272111903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3D2C-4C84-A40F-A69C2709DD49}"/>
            </c:ext>
          </c:extLst>
        </c:ser>
        <c:ser>
          <c:idx val="7"/>
          <c:order val="7"/>
          <c:tx>
            <c:strRef>
              <c:f>'Rel_2021_2015-19'!$B$28</c:f>
              <c:strCache>
                <c:ptCount val="1"/>
                <c:pt idx="0">
                  <c:v>07–RP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'Rel_2021_2015-19'!$C$28:$N$28</c:f>
              <c:numCache>
                <c:formatCode>0.00</c:formatCode>
                <c:ptCount val="12"/>
                <c:pt idx="0">
                  <c:v>0.96821579318858431</c:v>
                </c:pt>
                <c:pt idx="1">
                  <c:v>0.87654551996694607</c:v>
                </c:pt>
                <c:pt idx="2">
                  <c:v>0.8982416939318264</c:v>
                </c:pt>
                <c:pt idx="3">
                  <c:v>1.0383885968665463</c:v>
                </c:pt>
                <c:pt idx="4">
                  <c:v>1.0342891711097271</c:v>
                </c:pt>
                <c:pt idx="5">
                  <c:v>0.98133106688117833</c:v>
                </c:pt>
                <c:pt idx="6">
                  <c:v>1.0346052555081726</c:v>
                </c:pt>
                <c:pt idx="7">
                  <c:v>1.0549492784731949</c:v>
                </c:pt>
                <c:pt idx="8">
                  <c:v>1.0678899041121768</c:v>
                </c:pt>
                <c:pt idx="9">
                  <c:v>1.0342977013018813</c:v>
                </c:pt>
                <c:pt idx="10">
                  <c:v>1.0172089796613524</c:v>
                </c:pt>
                <c:pt idx="11">
                  <c:v>1.0027494889757418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3D2C-4C84-A40F-A69C2709DD49}"/>
            </c:ext>
          </c:extLst>
        </c:ser>
        <c:ser>
          <c:idx val="8"/>
          <c:order val="8"/>
          <c:tx>
            <c:strRef>
              <c:f>'Rel_2021_2015-19'!$B$29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'Rel_2021_2015-19'!$C$29:$N$29</c:f>
              <c:numCache>
                <c:formatCode>0.00</c:formatCode>
                <c:ptCount val="12"/>
                <c:pt idx="0">
                  <c:v>0.99697733418227696</c:v>
                </c:pt>
                <c:pt idx="1">
                  <c:v>0.90567006213217194</c:v>
                </c:pt>
                <c:pt idx="2">
                  <c:v>0.9270427924040795</c:v>
                </c:pt>
                <c:pt idx="3">
                  <c:v>1.0152113980318327</c:v>
                </c:pt>
                <c:pt idx="4">
                  <c:v>0.99966109026984507</c:v>
                </c:pt>
                <c:pt idx="5">
                  <c:v>1.0533040573983796</c:v>
                </c:pt>
                <c:pt idx="6">
                  <c:v>1.0061717319078869</c:v>
                </c:pt>
                <c:pt idx="7">
                  <c:v>0.95064113038000808</c:v>
                </c:pt>
                <c:pt idx="8">
                  <c:v>1.0175955744664851</c:v>
                </c:pt>
                <c:pt idx="9">
                  <c:v>1.0584197544564404</c:v>
                </c:pt>
                <c:pt idx="10">
                  <c:v>1.020194766906326</c:v>
                </c:pt>
                <c:pt idx="11">
                  <c:v>1.0542570116672076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3D2C-4C84-A40F-A69C2709DD49}"/>
            </c:ext>
          </c:extLst>
        </c:ser>
        <c:ser>
          <c:idx val="9"/>
          <c:order val="9"/>
          <c:tx>
            <c:strRef>
              <c:f>'Rel_2021_2015-19'!$B$30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'Rel_2021_2015-19'!$C$30:$N$30</c:f>
              <c:numCache>
                <c:formatCode>0.00</c:formatCode>
                <c:ptCount val="12"/>
                <c:pt idx="0">
                  <c:v>0.95650981877428187</c:v>
                </c:pt>
                <c:pt idx="1">
                  <c:v>0.8977428353009107</c:v>
                </c:pt>
                <c:pt idx="2">
                  <c:v>0.97631764621764072</c:v>
                </c:pt>
                <c:pt idx="3">
                  <c:v>0.98250846401963998</c:v>
                </c:pt>
                <c:pt idx="4">
                  <c:v>1.0288838240022484</c:v>
                </c:pt>
                <c:pt idx="5">
                  <c:v>0.98234480613999065</c:v>
                </c:pt>
                <c:pt idx="6">
                  <c:v>0.99959641472343441</c:v>
                </c:pt>
                <c:pt idx="7">
                  <c:v>1.0284331185024194</c:v>
                </c:pt>
                <c:pt idx="8">
                  <c:v>1.0510648782751137</c:v>
                </c:pt>
                <c:pt idx="9">
                  <c:v>1.0248218170809855</c:v>
                </c:pt>
                <c:pt idx="10">
                  <c:v>1.0593272620437664</c:v>
                </c:pt>
                <c:pt idx="11">
                  <c:v>1.0151836581050799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3D2C-4C84-A40F-A69C2709DD49}"/>
            </c:ext>
          </c:extLst>
        </c:ser>
        <c:ser>
          <c:idx val="10"/>
          <c:order val="10"/>
          <c:tx>
            <c:strRef>
              <c:f>'Rel_2021_2015-19'!$B$31</c:f>
              <c:strCache>
                <c:ptCount val="1"/>
                <c:pt idx="0">
                  <c:v>10–SL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'Rel_2021_2015-19'!$C$31:$N$31</c:f>
              <c:numCache>
                <c:formatCode>0.00</c:formatCode>
                <c:ptCount val="12"/>
                <c:pt idx="0">
                  <c:v>0.97038937669753633</c:v>
                </c:pt>
                <c:pt idx="1">
                  <c:v>0.92613311481044802</c:v>
                </c:pt>
                <c:pt idx="2">
                  <c:v>0.88809703162225373</c:v>
                </c:pt>
                <c:pt idx="3">
                  <c:v>0.96940978770245001</c:v>
                </c:pt>
                <c:pt idx="4">
                  <c:v>0.98395044455287783</c:v>
                </c:pt>
                <c:pt idx="5">
                  <c:v>1.028737903331284</c:v>
                </c:pt>
                <c:pt idx="6">
                  <c:v>0.99219923645705588</c:v>
                </c:pt>
                <c:pt idx="7">
                  <c:v>1.0432936301272608</c:v>
                </c:pt>
                <c:pt idx="8">
                  <c:v>1.0336621077752759</c:v>
                </c:pt>
                <c:pt idx="9">
                  <c:v>1.130704776761309</c:v>
                </c:pt>
                <c:pt idx="10">
                  <c:v>1.0636960475338377</c:v>
                </c:pt>
                <c:pt idx="11">
                  <c:v>0.97894644665568709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3D2C-4C84-A40F-A69C2709DD49}"/>
            </c:ext>
          </c:extLst>
        </c:ser>
        <c:ser>
          <c:idx val="11"/>
          <c:order val="11"/>
          <c:tx>
            <c:strRef>
              <c:f>'Rel_2021_2015-19'!$B$32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'Rel_2021_2015-19'!$C$32:$N$32</c:f>
              <c:numCache>
                <c:formatCode>0.00</c:formatCode>
                <c:ptCount val="12"/>
                <c:pt idx="0">
                  <c:v>0.93318154530051756</c:v>
                </c:pt>
                <c:pt idx="1">
                  <c:v>0.88384765899837725</c:v>
                </c:pt>
                <c:pt idx="2">
                  <c:v>0.96718411172847174</c:v>
                </c:pt>
                <c:pt idx="3">
                  <c:v>0.98261553957361625</c:v>
                </c:pt>
                <c:pt idx="4">
                  <c:v>1.0407391897506997</c:v>
                </c:pt>
                <c:pt idx="5">
                  <c:v>1.1044924552139042</c:v>
                </c:pt>
                <c:pt idx="6">
                  <c:v>1.0555377589964303</c:v>
                </c:pt>
                <c:pt idx="7">
                  <c:v>0.98531748585749768</c:v>
                </c:pt>
                <c:pt idx="8">
                  <c:v>1.0111351211706401</c:v>
                </c:pt>
                <c:pt idx="9">
                  <c:v>0.99633608478559055</c:v>
                </c:pt>
                <c:pt idx="10">
                  <c:v>0.983126652988219</c:v>
                </c:pt>
                <c:pt idx="11">
                  <c:v>1.0676321538914708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3D2C-4C84-A40F-A69C2709DD49}"/>
            </c:ext>
          </c:extLst>
        </c:ser>
        <c:ser>
          <c:idx val="12"/>
          <c:order val="12"/>
          <c:tx>
            <c:strRef>
              <c:f>'Rel_2021_2015-19'!$B$33</c:f>
              <c:strCache>
                <c:ptCount val="1"/>
                <c:pt idx="0">
                  <c:v>12–BB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'Rel_2021_2015-19'!$C$33:$N$33</c:f>
              <c:numCache>
                <c:formatCode>0.00</c:formatCode>
                <c:ptCount val="12"/>
                <c:pt idx="0">
                  <c:v>0.9566035396389776</c:v>
                </c:pt>
                <c:pt idx="1">
                  <c:v>0.90334898978565326</c:v>
                </c:pt>
                <c:pt idx="2">
                  <c:v>0.88819959593422015</c:v>
                </c:pt>
                <c:pt idx="3">
                  <c:v>0.9884122623849092</c:v>
                </c:pt>
                <c:pt idx="4">
                  <c:v>1.054153215649799</c:v>
                </c:pt>
                <c:pt idx="5">
                  <c:v>0.97082939241895749</c:v>
                </c:pt>
                <c:pt idx="6">
                  <c:v>1.0284719036460601</c:v>
                </c:pt>
                <c:pt idx="7">
                  <c:v>1.053078812412519</c:v>
                </c:pt>
                <c:pt idx="8">
                  <c:v>1.1142399358075545</c:v>
                </c:pt>
                <c:pt idx="9">
                  <c:v>1.0309491288179922</c:v>
                </c:pt>
                <c:pt idx="10">
                  <c:v>1.042963589865127</c:v>
                </c:pt>
                <c:pt idx="11">
                  <c:v>0.98467854461166737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3D2C-4C84-A40F-A69C2709DD49}"/>
            </c:ext>
          </c:extLst>
        </c:ser>
        <c:ser>
          <c:idx val="13"/>
          <c:order val="13"/>
          <c:tx>
            <c:strRef>
              <c:f>'Rel_2021_2015-19'!$B$34</c:f>
              <c:strCache>
                <c:ptCount val="1"/>
                <c:pt idx="0">
                  <c:v>13–MV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'Rel_2021_2015-19'!$C$34:$N$34</c:f>
              <c:numCache>
                <c:formatCode>0.00</c:formatCode>
                <c:ptCount val="12"/>
                <c:pt idx="0">
                  <c:v>0.90244901557034263</c:v>
                </c:pt>
                <c:pt idx="1">
                  <c:v>0.93547334993968845</c:v>
                </c:pt>
                <c:pt idx="2">
                  <c:v>0.96312008166066454</c:v>
                </c:pt>
                <c:pt idx="3">
                  <c:v>1.0258312220461656</c:v>
                </c:pt>
                <c:pt idx="4">
                  <c:v>0.90460305905939375</c:v>
                </c:pt>
                <c:pt idx="5">
                  <c:v>1.0676551603508433</c:v>
                </c:pt>
                <c:pt idx="6">
                  <c:v>1.0209858758758774</c:v>
                </c:pt>
                <c:pt idx="7">
                  <c:v>0.99202106434099546</c:v>
                </c:pt>
                <c:pt idx="8">
                  <c:v>1.1844652397420263</c:v>
                </c:pt>
                <c:pt idx="9">
                  <c:v>0.99947324381197056</c:v>
                </c:pt>
                <c:pt idx="10">
                  <c:v>1.0144533975633498</c:v>
                </c:pt>
                <c:pt idx="11">
                  <c:v>1.0074157973904507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D2C-4C84-A40F-A69C2709DD49}"/>
            </c:ext>
          </c:extLst>
        </c:ser>
        <c:ser>
          <c:idx val="14"/>
          <c:order val="14"/>
          <c:tx>
            <c:strRef>
              <c:f>'Rel_2021_2015-19'!$B$35</c:f>
              <c:strCache>
                <c:ptCount val="1"/>
                <c:pt idx="0">
                  <c:v>14–SN</c:v>
                </c:pt>
              </c:strCache>
            </c:strRef>
          </c:tx>
          <c:spPr>
            <a:ln w="22225" cap="rnd">
              <a:solidFill>
                <a:schemeClr val="accent2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'Rel_2021_2015-19'!$C$35:$N$35</c:f>
              <c:numCache>
                <c:formatCode>0.00</c:formatCode>
                <c:ptCount val="12"/>
                <c:pt idx="0">
                  <c:v>0.96328989811267174</c:v>
                </c:pt>
                <c:pt idx="1">
                  <c:v>0.88904907297825353</c:v>
                </c:pt>
                <c:pt idx="2">
                  <c:v>0.99804718995374286</c:v>
                </c:pt>
                <c:pt idx="3">
                  <c:v>1.0163845342121884</c:v>
                </c:pt>
                <c:pt idx="4">
                  <c:v>1.0267617524077257</c:v>
                </c:pt>
                <c:pt idx="5">
                  <c:v>0.99076455804076546</c:v>
                </c:pt>
                <c:pt idx="6">
                  <c:v>0.97203621930675943</c:v>
                </c:pt>
                <c:pt idx="7">
                  <c:v>1.0428795825137362</c:v>
                </c:pt>
                <c:pt idx="8">
                  <c:v>0.95429931597883844</c:v>
                </c:pt>
                <c:pt idx="9">
                  <c:v>1.1010841775510565</c:v>
                </c:pt>
                <c:pt idx="10">
                  <c:v>0.99883072966817876</c:v>
                </c:pt>
                <c:pt idx="11">
                  <c:v>1.045861581393986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3D2C-4C84-A40F-A69C2709DD49}"/>
            </c:ext>
          </c:extLst>
        </c:ser>
        <c:ser>
          <c:idx val="15"/>
          <c:order val="15"/>
          <c:tx>
            <c:strRef>
              <c:f>'Rel_2021_2015-19'!$B$36</c:f>
              <c:strCache>
                <c:ptCount val="1"/>
                <c:pt idx="0">
                  <c:v>15–ST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'Rel_2021_2015-19'!$C$36:$N$36</c:f>
              <c:numCache>
                <c:formatCode>0.00</c:formatCode>
                <c:ptCount val="12"/>
                <c:pt idx="0">
                  <c:v>1.0270232454794566</c:v>
                </c:pt>
                <c:pt idx="1">
                  <c:v>0.8443137822608362</c:v>
                </c:pt>
                <c:pt idx="2">
                  <c:v>0.91161039770772445</c:v>
                </c:pt>
                <c:pt idx="3">
                  <c:v>1.0361670407602281</c:v>
                </c:pt>
                <c:pt idx="4">
                  <c:v>0.95161531395759513</c:v>
                </c:pt>
                <c:pt idx="5">
                  <c:v>1.0309691760274333</c:v>
                </c:pt>
                <c:pt idx="6">
                  <c:v>1.0050358525690488</c:v>
                </c:pt>
                <c:pt idx="7">
                  <c:v>1.0881363320525976</c:v>
                </c:pt>
                <c:pt idx="8">
                  <c:v>1.0366093340170941</c:v>
                </c:pt>
                <c:pt idx="9">
                  <c:v>1.0584848525069968</c:v>
                </c:pt>
                <c:pt idx="10">
                  <c:v>1.0097732654756451</c:v>
                </c:pt>
                <c:pt idx="11">
                  <c:v>1.0131015928910856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3D2C-4C84-A40F-A69C2709DD49}"/>
            </c:ext>
          </c:extLst>
        </c:ser>
        <c:ser>
          <c:idx val="16"/>
          <c:order val="16"/>
          <c:tx>
            <c:strRef>
              <c:f>'Rel_2021_2015-19'!$B$37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'Rel_2021_2015-19'!$C$37:$N$37</c:f>
              <c:numCache>
                <c:formatCode>0.00</c:formatCode>
                <c:ptCount val="12"/>
                <c:pt idx="0">
                  <c:v>1.0691292259732033</c:v>
                </c:pt>
                <c:pt idx="1">
                  <c:v>0.86636006138813182</c:v>
                </c:pt>
                <c:pt idx="2">
                  <c:v>0.96682020913366218</c:v>
                </c:pt>
                <c:pt idx="3">
                  <c:v>1.0260622739125362</c:v>
                </c:pt>
                <c:pt idx="4">
                  <c:v>1.0032041604551505</c:v>
                </c:pt>
                <c:pt idx="5">
                  <c:v>0.97082628509424673</c:v>
                </c:pt>
                <c:pt idx="6">
                  <c:v>0.94299695996439914</c:v>
                </c:pt>
                <c:pt idx="7">
                  <c:v>1.0134206903412781</c:v>
                </c:pt>
                <c:pt idx="8">
                  <c:v>0.97341699486086686</c:v>
                </c:pt>
                <c:pt idx="9">
                  <c:v>1.0124414674864277</c:v>
                </c:pt>
                <c:pt idx="10">
                  <c:v>1.0242004988107229</c:v>
                </c:pt>
                <c:pt idx="11">
                  <c:v>1.120813812494758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3D2C-4C84-A40F-A69C2709DD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0202504"/>
        <c:axId val="550203160"/>
      </c:lineChart>
      <c:catAx>
        <c:axId val="550202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3160"/>
        <c:crosses val="autoZero"/>
        <c:auto val="1"/>
        <c:lblAlgn val="ctr"/>
        <c:lblOffset val="100"/>
        <c:noMultiLvlLbl val="0"/>
      </c:catAx>
      <c:valAx>
        <c:axId val="550203160"/>
        <c:scaling>
          <c:orientation val="minMax"/>
          <c:max val="1.3"/>
          <c:min val="0.7000000000000000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/>
      </a:pPr>
      <a:endParaRPr lang="de-DE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410576162880733"/>
          <c:y val="4.5651604929407411E-2"/>
          <c:w val="0.86038943361778775"/>
          <c:h val="0.76206523796943471"/>
        </c:manualLayout>
      </c:layout>
      <c:lineChart>
        <c:grouping val="standard"/>
        <c:varyColors val="0"/>
        <c:ser>
          <c:idx val="0"/>
          <c:order val="0"/>
          <c:tx>
            <c:strRef>
              <c:f>Overview!$S$2</c:f>
              <c:strCache>
                <c:ptCount val="1"/>
                <c:pt idx="0">
                  <c:v>01–SH</c:v>
                </c:pt>
              </c:strCache>
            </c:strRef>
          </c:tx>
          <c:spPr>
            <a:ln w="19050" cap="rnd">
              <a:solidFill>
                <a:schemeClr val="accent5">
                  <a:lumMod val="75000"/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Overview!$S$11:$S$43</c:f>
              <c:numCache>
                <c:formatCode>0.000</c:formatCode>
                <c:ptCount val="33"/>
                <c:pt idx="0">
                  <c:v>79.048334823404701</c:v>
                </c:pt>
                <c:pt idx="1">
                  <c:v>79.275410176147602</c:v>
                </c:pt>
                <c:pt idx="2">
                  <c:v>79.662021708175004</c:v>
                </c:pt>
                <c:pt idx="3">
                  <c:v>79.559623286013505</c:v>
                </c:pt>
                <c:pt idx="4">
                  <c:v>79.889226207069498</c:v>
                </c:pt>
                <c:pt idx="5">
                  <c:v>79.859792410224699</c:v>
                </c:pt>
                <c:pt idx="6">
                  <c:v>80.013192357358093</c:v>
                </c:pt>
                <c:pt idx="7">
                  <c:v>80.366524574445407</c:v>
                </c:pt>
                <c:pt idx="8">
                  <c:v>80.756601320473294</c:v>
                </c:pt>
                <c:pt idx="9">
                  <c:v>80.836582480186394</c:v>
                </c:pt>
                <c:pt idx="10">
                  <c:v>81.035988055065701</c:v>
                </c:pt>
                <c:pt idx="11">
                  <c:v>81.251482098857807</c:v>
                </c:pt>
                <c:pt idx="12">
                  <c:v>81.498625743787301</c:v>
                </c:pt>
                <c:pt idx="13">
                  <c:v>81.324554333053499</c:v>
                </c:pt>
                <c:pt idx="14">
                  <c:v>81.672483783997293</c:v>
                </c:pt>
                <c:pt idx="15">
                  <c:v>81.899594249424297</c:v>
                </c:pt>
                <c:pt idx="16">
                  <c:v>82.162711714980702</c:v>
                </c:pt>
                <c:pt idx="17">
                  <c:v>82.378854422651798</c:v>
                </c:pt>
                <c:pt idx="18">
                  <c:v>82.180311320653502</c:v>
                </c:pt>
                <c:pt idx="19">
                  <c:v>82.268909278517896</c:v>
                </c:pt>
                <c:pt idx="20">
                  <c:v>82.4461549462455</c:v>
                </c:pt>
                <c:pt idx="21">
                  <c:v>82.688491089397303</c:v>
                </c:pt>
                <c:pt idx="22">
                  <c:v>82.502361800284206</c:v>
                </c:pt>
                <c:pt idx="23">
                  <c:v>82.678451188796203</c:v>
                </c:pt>
                <c:pt idx="24">
                  <c:v>83.029070251897394</c:v>
                </c:pt>
                <c:pt idx="25">
                  <c:v>82.889853167366994</c:v>
                </c:pt>
                <c:pt idx="26">
                  <c:v>82.964254722603698</c:v>
                </c:pt>
                <c:pt idx="27">
                  <c:v>82.865725373863896</c:v>
                </c:pt>
                <c:pt idx="28">
                  <c:v>82.665025002590596</c:v>
                </c:pt>
                <c:pt idx="29">
                  <c:v>83.2478720559306</c:v>
                </c:pt>
                <c:pt idx="30">
                  <c:v>83.378601964422799</c:v>
                </c:pt>
                <c:pt idx="31">
                  <c:v>82.985592540141397</c:v>
                </c:pt>
                <c:pt idx="32">
                  <c:v>82.463096510478394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BCC-4ACE-A676-E70DF8E007D6}"/>
            </c:ext>
          </c:extLst>
        </c:ser>
        <c:ser>
          <c:idx val="1"/>
          <c:order val="1"/>
          <c:tx>
            <c:strRef>
              <c:f>Overview!$T$2</c:f>
              <c:strCache>
                <c:ptCount val="1"/>
                <c:pt idx="0">
                  <c:v>02–HH</c:v>
                </c:pt>
              </c:strCache>
            </c:strRef>
          </c:tx>
          <c:spPr>
            <a:ln w="19050" cap="rnd">
              <a:solidFill>
                <a:schemeClr val="accent5">
                  <a:lumMod val="75000"/>
                  <a:alpha val="8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Overview!$T$11:$T$43</c:f>
              <c:numCache>
                <c:formatCode>0.000</c:formatCode>
                <c:ptCount val="33"/>
                <c:pt idx="0">
                  <c:v>78.994987465351201</c:v>
                </c:pt>
                <c:pt idx="1">
                  <c:v>78.661931038405299</c:v>
                </c:pt>
                <c:pt idx="2">
                  <c:v>79.240745207827999</c:v>
                </c:pt>
                <c:pt idx="3">
                  <c:v>79.033588345165199</c:v>
                </c:pt>
                <c:pt idx="4">
                  <c:v>79.259605214175593</c:v>
                </c:pt>
                <c:pt idx="5">
                  <c:v>79.528404872046295</c:v>
                </c:pt>
                <c:pt idx="6">
                  <c:v>79.471003582155703</c:v>
                </c:pt>
                <c:pt idx="7">
                  <c:v>79.874638987053999</c:v>
                </c:pt>
                <c:pt idx="8">
                  <c:v>80.3447555237573</c:v>
                </c:pt>
                <c:pt idx="9">
                  <c:v>80.500187806710102</c:v>
                </c:pt>
                <c:pt idx="10">
                  <c:v>80.739363141923803</c:v>
                </c:pt>
                <c:pt idx="11">
                  <c:v>81.120004542559698</c:v>
                </c:pt>
                <c:pt idx="12">
                  <c:v>80.876588176707699</c:v>
                </c:pt>
                <c:pt idx="13">
                  <c:v>81.115744318639599</c:v>
                </c:pt>
                <c:pt idx="14">
                  <c:v>81.223153548040202</c:v>
                </c:pt>
                <c:pt idx="15">
                  <c:v>81.765905149214902</c:v>
                </c:pt>
                <c:pt idx="16">
                  <c:v>81.8283899765336</c:v>
                </c:pt>
                <c:pt idx="17">
                  <c:v>82.061563085622097</c:v>
                </c:pt>
                <c:pt idx="18">
                  <c:v>82.088432393149006</c:v>
                </c:pt>
                <c:pt idx="19">
                  <c:v>81.890268540343797</c:v>
                </c:pt>
                <c:pt idx="20">
                  <c:v>82.491471767844502</c:v>
                </c:pt>
                <c:pt idx="21">
                  <c:v>82.441308496473596</c:v>
                </c:pt>
                <c:pt idx="22">
                  <c:v>82.537966280241093</c:v>
                </c:pt>
                <c:pt idx="23">
                  <c:v>82.654142574631294</c:v>
                </c:pt>
                <c:pt idx="24">
                  <c:v>83.0583656838065</c:v>
                </c:pt>
                <c:pt idx="25">
                  <c:v>82.704859531482398</c:v>
                </c:pt>
                <c:pt idx="26">
                  <c:v>83.251498954754794</c:v>
                </c:pt>
                <c:pt idx="27">
                  <c:v>83.346448358167805</c:v>
                </c:pt>
                <c:pt idx="28">
                  <c:v>83.218748277747594</c:v>
                </c:pt>
                <c:pt idx="29">
                  <c:v>83.634950972496895</c:v>
                </c:pt>
                <c:pt idx="30">
                  <c:v>83.4686547356213</c:v>
                </c:pt>
                <c:pt idx="31">
                  <c:v>83.208570494870699</c:v>
                </c:pt>
                <c:pt idx="32">
                  <c:v>82.973393383650603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BCC-4ACE-A676-E70DF8E007D6}"/>
            </c:ext>
          </c:extLst>
        </c:ser>
        <c:ser>
          <c:idx val="2"/>
          <c:order val="2"/>
          <c:tx>
            <c:strRef>
              <c:f>Overview!$U$2</c:f>
              <c:strCache>
                <c:ptCount val="1"/>
                <c:pt idx="0">
                  <c:v>03–NI</c:v>
                </c:pt>
              </c:strCache>
            </c:strRef>
          </c:tx>
          <c:spPr>
            <a:ln w="19050" cap="rnd">
              <a:solidFill>
                <a:schemeClr val="accent5">
                  <a:alpha val="6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Overview!$U$11:$U$43</c:f>
              <c:numCache>
                <c:formatCode>0.000</c:formatCode>
                <c:ptCount val="33"/>
                <c:pt idx="0">
                  <c:v>79.068152157152198</c:v>
                </c:pt>
                <c:pt idx="1">
                  <c:v>79.293339086095699</c:v>
                </c:pt>
                <c:pt idx="2">
                  <c:v>79.735475141197995</c:v>
                </c:pt>
                <c:pt idx="3">
                  <c:v>79.657270007648904</c:v>
                </c:pt>
                <c:pt idx="4">
                  <c:v>79.936194756540601</c:v>
                </c:pt>
                <c:pt idx="5">
                  <c:v>79.865498578629598</c:v>
                </c:pt>
                <c:pt idx="6">
                  <c:v>80.064074638263804</c:v>
                </c:pt>
                <c:pt idx="7">
                  <c:v>80.553123074960396</c:v>
                </c:pt>
                <c:pt idx="8">
                  <c:v>80.715101489299499</c:v>
                </c:pt>
                <c:pt idx="9">
                  <c:v>80.900699963307702</c:v>
                </c:pt>
                <c:pt idx="10">
                  <c:v>81.051193712315197</c:v>
                </c:pt>
                <c:pt idx="11">
                  <c:v>81.280575962023093</c:v>
                </c:pt>
                <c:pt idx="12">
                  <c:v>81.320319576161197</c:v>
                </c:pt>
                <c:pt idx="13">
                  <c:v>81.331703133719401</c:v>
                </c:pt>
                <c:pt idx="14">
                  <c:v>81.878286097469996</c:v>
                </c:pt>
                <c:pt idx="15">
                  <c:v>81.938596032352706</c:v>
                </c:pt>
                <c:pt idx="16">
                  <c:v>82.140945227560493</c:v>
                </c:pt>
                <c:pt idx="17">
                  <c:v>82.359852419194397</c:v>
                </c:pt>
                <c:pt idx="18">
                  <c:v>82.233667896425104</c:v>
                </c:pt>
                <c:pt idx="19">
                  <c:v>82.361357304096202</c:v>
                </c:pt>
                <c:pt idx="20">
                  <c:v>82.4624728475506</c:v>
                </c:pt>
                <c:pt idx="21">
                  <c:v>82.521823593447095</c:v>
                </c:pt>
                <c:pt idx="22">
                  <c:v>82.837430969501298</c:v>
                </c:pt>
                <c:pt idx="23">
                  <c:v>82.549301145833496</c:v>
                </c:pt>
                <c:pt idx="24">
                  <c:v>83.046554303290094</c:v>
                </c:pt>
                <c:pt idx="25">
                  <c:v>82.777085066275802</c:v>
                </c:pt>
                <c:pt idx="26">
                  <c:v>82.810286072015899</c:v>
                </c:pt>
                <c:pt idx="27">
                  <c:v>82.907186004774402</c:v>
                </c:pt>
                <c:pt idx="28">
                  <c:v>82.802430691797099</c:v>
                </c:pt>
                <c:pt idx="29">
                  <c:v>83.223121532437602</c:v>
                </c:pt>
                <c:pt idx="30">
                  <c:v>83.262791702090198</c:v>
                </c:pt>
                <c:pt idx="31">
                  <c:v>83.040452206830807</c:v>
                </c:pt>
                <c:pt idx="32">
                  <c:v>82.547685104249595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BCC-4ACE-A676-E70DF8E007D6}"/>
            </c:ext>
          </c:extLst>
        </c:ser>
        <c:ser>
          <c:idx val="3"/>
          <c:order val="3"/>
          <c:tx>
            <c:strRef>
              <c:f>Overview!$V$2</c:f>
              <c:strCache>
                <c:ptCount val="1"/>
                <c:pt idx="0">
                  <c:v>04–HB</c:v>
                </c:pt>
              </c:strCache>
            </c:strRef>
          </c:tx>
          <c:spPr>
            <a:ln w="19050" cap="rnd">
              <a:solidFill>
                <a:schemeClr val="accent5">
                  <a:alpha val="65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Overview!$V$11:$V$43</c:f>
              <c:numCache>
                <c:formatCode>0.000</c:formatCode>
                <c:ptCount val="33"/>
                <c:pt idx="0">
                  <c:v>78.405298029045696</c:v>
                </c:pt>
                <c:pt idx="1">
                  <c:v>78.592318256543393</c:v>
                </c:pt>
                <c:pt idx="2">
                  <c:v>79.051758539369303</c:v>
                </c:pt>
                <c:pt idx="3">
                  <c:v>78.610934781538305</c:v>
                </c:pt>
                <c:pt idx="4">
                  <c:v>79.057098901101298</c:v>
                </c:pt>
                <c:pt idx="5">
                  <c:v>78.964013864421702</c:v>
                </c:pt>
                <c:pt idx="6">
                  <c:v>79.787899816863003</c:v>
                </c:pt>
                <c:pt idx="7">
                  <c:v>79.689346171022194</c:v>
                </c:pt>
                <c:pt idx="8">
                  <c:v>80.224257404011198</c:v>
                </c:pt>
                <c:pt idx="9">
                  <c:v>80.922059417316504</c:v>
                </c:pt>
                <c:pt idx="10">
                  <c:v>79.930672145774196</c:v>
                </c:pt>
                <c:pt idx="11">
                  <c:v>80.598595322055999</c:v>
                </c:pt>
                <c:pt idx="12">
                  <c:v>80.249055358302698</c:v>
                </c:pt>
                <c:pt idx="13">
                  <c:v>81.334473022802101</c:v>
                </c:pt>
                <c:pt idx="14">
                  <c:v>81.083515594353401</c:v>
                </c:pt>
                <c:pt idx="15">
                  <c:v>81.170769064716794</c:v>
                </c:pt>
                <c:pt idx="16">
                  <c:v>81.661828078932402</c:v>
                </c:pt>
                <c:pt idx="17">
                  <c:v>81.714916006244394</c:v>
                </c:pt>
                <c:pt idx="18">
                  <c:v>81.542478198883103</c:v>
                </c:pt>
                <c:pt idx="19">
                  <c:v>81.269665697137</c:v>
                </c:pt>
                <c:pt idx="20">
                  <c:v>82.206431800014997</c:v>
                </c:pt>
                <c:pt idx="21">
                  <c:v>81.843085914293496</c:v>
                </c:pt>
                <c:pt idx="22">
                  <c:v>82.073468915999499</c:v>
                </c:pt>
                <c:pt idx="23">
                  <c:v>81.927069094152998</c:v>
                </c:pt>
                <c:pt idx="24">
                  <c:v>82.132652692572194</c:v>
                </c:pt>
                <c:pt idx="25">
                  <c:v>82.163199959414101</c:v>
                </c:pt>
                <c:pt idx="26">
                  <c:v>82.204640988875894</c:v>
                </c:pt>
                <c:pt idx="27">
                  <c:v>82.547433428703499</c:v>
                </c:pt>
                <c:pt idx="28">
                  <c:v>82.101789338849898</c:v>
                </c:pt>
                <c:pt idx="29">
                  <c:v>83.0030657373255</c:v>
                </c:pt>
                <c:pt idx="30">
                  <c:v>82.355914968933703</c:v>
                </c:pt>
                <c:pt idx="31">
                  <c:v>82.816878248276296</c:v>
                </c:pt>
                <c:pt idx="32">
                  <c:v>81.650226080184794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BCC-4ACE-A676-E70DF8E007D6}"/>
            </c:ext>
          </c:extLst>
        </c:ser>
        <c:ser>
          <c:idx val="4"/>
          <c:order val="4"/>
          <c:tx>
            <c:strRef>
              <c:f>Overview!$W$2</c:f>
              <c:strCache>
                <c:ptCount val="1"/>
                <c:pt idx="0">
                  <c:v>05–NW</c:v>
                </c:pt>
              </c:strCache>
            </c:strRef>
          </c:tx>
          <c:spPr>
            <a:ln w="19050" cap="rnd">
              <a:solidFill>
                <a:schemeClr val="accent5">
                  <a:lumMod val="60000"/>
                  <a:lumOff val="40000"/>
                  <a:alpha val="6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Overview!$W$11:$W$43</c:f>
              <c:numCache>
                <c:formatCode>0.000</c:formatCode>
                <c:ptCount val="33"/>
                <c:pt idx="0">
                  <c:v>78.843368855913695</c:v>
                </c:pt>
                <c:pt idx="1">
                  <c:v>79.015144350534399</c:v>
                </c:pt>
                <c:pt idx="2">
                  <c:v>79.3991682957828</c:v>
                </c:pt>
                <c:pt idx="3">
                  <c:v>79.280463137109095</c:v>
                </c:pt>
                <c:pt idx="4">
                  <c:v>79.5370127966344</c:v>
                </c:pt>
                <c:pt idx="5">
                  <c:v>79.709678050532005</c:v>
                </c:pt>
                <c:pt idx="6">
                  <c:v>79.866810640412893</c:v>
                </c:pt>
                <c:pt idx="7">
                  <c:v>80.233335870772294</c:v>
                </c:pt>
                <c:pt idx="8">
                  <c:v>80.4152366456441</c:v>
                </c:pt>
                <c:pt idx="9">
                  <c:v>80.557380421601096</c:v>
                </c:pt>
                <c:pt idx="10">
                  <c:v>80.723549050313906</c:v>
                </c:pt>
                <c:pt idx="11">
                  <c:v>80.938969422745203</c:v>
                </c:pt>
                <c:pt idx="12">
                  <c:v>80.930520755795698</c:v>
                </c:pt>
                <c:pt idx="13">
                  <c:v>80.983412184751401</c:v>
                </c:pt>
                <c:pt idx="14">
                  <c:v>81.473337213805806</c:v>
                </c:pt>
                <c:pt idx="15">
                  <c:v>81.587300891302505</c:v>
                </c:pt>
                <c:pt idx="16">
                  <c:v>81.855599340193905</c:v>
                </c:pt>
                <c:pt idx="17">
                  <c:v>81.959685597154902</c:v>
                </c:pt>
                <c:pt idx="18">
                  <c:v>81.934030716620299</c:v>
                </c:pt>
                <c:pt idx="19">
                  <c:v>82.0609483728105</c:v>
                </c:pt>
                <c:pt idx="20">
                  <c:v>82.111275848798599</c:v>
                </c:pt>
                <c:pt idx="21">
                  <c:v>82.434580925489001</c:v>
                </c:pt>
                <c:pt idx="22">
                  <c:v>82.451449922986001</c:v>
                </c:pt>
                <c:pt idx="23">
                  <c:v>82.266226588132994</c:v>
                </c:pt>
                <c:pt idx="24">
                  <c:v>82.766601163316594</c:v>
                </c:pt>
                <c:pt idx="25">
                  <c:v>82.408326269924402</c:v>
                </c:pt>
                <c:pt idx="26">
                  <c:v>82.725365261342006</c:v>
                </c:pt>
                <c:pt idx="27">
                  <c:v>82.809978422899604</c:v>
                </c:pt>
                <c:pt idx="28">
                  <c:v>82.647487124462302</c:v>
                </c:pt>
                <c:pt idx="29">
                  <c:v>83.004318296872</c:v>
                </c:pt>
                <c:pt idx="30">
                  <c:v>82.911303212308198</c:v>
                </c:pt>
                <c:pt idx="31">
                  <c:v>82.727496404578702</c:v>
                </c:pt>
                <c:pt idx="32">
                  <c:v>82.348040869049896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BCC-4ACE-A676-E70DF8E007D6}"/>
            </c:ext>
          </c:extLst>
        </c:ser>
        <c:ser>
          <c:idx val="5"/>
          <c:order val="5"/>
          <c:tx>
            <c:strRef>
              <c:f>Overview!$X$2</c:f>
              <c:strCache>
                <c:ptCount val="1"/>
                <c:pt idx="0">
                  <c:v>06–HE</c:v>
                </c:pt>
              </c:strCache>
            </c:strRef>
          </c:tx>
          <c:spPr>
            <a:ln w="19050" cap="rnd">
              <a:solidFill>
                <a:schemeClr val="accent6">
                  <a:lumMod val="75000"/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Overview!$X$11:$X$43</c:f>
              <c:numCache>
                <c:formatCode>0.000</c:formatCode>
                <c:ptCount val="33"/>
                <c:pt idx="0">
                  <c:v>79.074271449680296</c:v>
                </c:pt>
                <c:pt idx="1">
                  <c:v>79.249571578853306</c:v>
                </c:pt>
                <c:pt idx="2">
                  <c:v>79.799457301140706</c:v>
                </c:pt>
                <c:pt idx="3">
                  <c:v>79.604653820177901</c:v>
                </c:pt>
                <c:pt idx="4">
                  <c:v>79.817951886557694</c:v>
                </c:pt>
                <c:pt idx="5">
                  <c:v>80.000226507601994</c:v>
                </c:pt>
                <c:pt idx="6">
                  <c:v>80.198816935405205</c:v>
                </c:pt>
                <c:pt idx="7">
                  <c:v>80.542985911309302</c:v>
                </c:pt>
                <c:pt idx="8">
                  <c:v>80.860699652148497</c:v>
                </c:pt>
                <c:pt idx="9">
                  <c:v>80.990007957907807</c:v>
                </c:pt>
                <c:pt idx="10">
                  <c:v>81.183845250454894</c:v>
                </c:pt>
                <c:pt idx="11">
                  <c:v>81.497584098330805</c:v>
                </c:pt>
                <c:pt idx="12">
                  <c:v>81.485850014876604</c:v>
                </c:pt>
                <c:pt idx="13">
                  <c:v>81.671690580771696</c:v>
                </c:pt>
                <c:pt idx="14">
                  <c:v>82.009790423048599</c:v>
                </c:pt>
                <c:pt idx="15">
                  <c:v>82.232860859430701</c:v>
                </c:pt>
                <c:pt idx="16">
                  <c:v>82.538796142936505</c:v>
                </c:pt>
                <c:pt idx="17">
                  <c:v>82.562112643244106</c:v>
                </c:pt>
                <c:pt idx="18">
                  <c:v>82.671581435463906</c:v>
                </c:pt>
                <c:pt idx="19">
                  <c:v>82.693259061019504</c:v>
                </c:pt>
                <c:pt idx="20">
                  <c:v>82.883300452327006</c:v>
                </c:pt>
                <c:pt idx="21">
                  <c:v>82.971502843282394</c:v>
                </c:pt>
                <c:pt idx="22">
                  <c:v>83.0800964088196</c:v>
                </c:pt>
                <c:pt idx="23">
                  <c:v>82.972197317604397</c:v>
                </c:pt>
                <c:pt idx="24">
                  <c:v>83.486555974520002</c:v>
                </c:pt>
                <c:pt idx="25">
                  <c:v>83.136725159493807</c:v>
                </c:pt>
                <c:pt idx="26">
                  <c:v>83.504633620768104</c:v>
                </c:pt>
                <c:pt idx="27">
                  <c:v>83.496448970948606</c:v>
                </c:pt>
                <c:pt idx="28">
                  <c:v>83.458178335815504</c:v>
                </c:pt>
                <c:pt idx="29">
                  <c:v>83.699173521889307</c:v>
                </c:pt>
                <c:pt idx="30">
                  <c:v>83.569432939214707</c:v>
                </c:pt>
                <c:pt idx="31">
                  <c:v>83.405561643983006</c:v>
                </c:pt>
                <c:pt idx="32">
                  <c:v>83.070295321663394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5BCC-4ACE-A676-E70DF8E007D6}"/>
            </c:ext>
          </c:extLst>
        </c:ser>
        <c:ser>
          <c:idx val="6"/>
          <c:order val="6"/>
          <c:tx>
            <c:strRef>
              <c:f>Overview!$Y$2</c:f>
              <c:strCache>
                <c:ptCount val="1"/>
                <c:pt idx="0">
                  <c:v>07–RP</c:v>
                </c:pt>
              </c:strCache>
            </c:strRef>
          </c:tx>
          <c:spPr>
            <a:ln w="19050" cap="rnd">
              <a:solidFill>
                <a:schemeClr val="accent6">
                  <a:lumMod val="75000"/>
                  <a:alpha val="8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Overview!$Y$11:$Y$43</c:f>
              <c:numCache>
                <c:formatCode>0.000</c:formatCode>
                <c:ptCount val="33"/>
                <c:pt idx="0">
                  <c:v>78.779589367722394</c:v>
                </c:pt>
                <c:pt idx="1">
                  <c:v>79.236965916268602</c:v>
                </c:pt>
                <c:pt idx="2">
                  <c:v>79.444587086636304</c:v>
                </c:pt>
                <c:pt idx="3">
                  <c:v>79.616328992338197</c:v>
                </c:pt>
                <c:pt idx="4">
                  <c:v>79.845130740191195</c:v>
                </c:pt>
                <c:pt idx="5">
                  <c:v>79.951010342223597</c:v>
                </c:pt>
                <c:pt idx="6">
                  <c:v>80.181086739192097</c:v>
                </c:pt>
                <c:pt idx="7">
                  <c:v>80.258070122683606</c:v>
                </c:pt>
                <c:pt idx="8">
                  <c:v>80.735802891911405</c:v>
                </c:pt>
                <c:pt idx="9">
                  <c:v>80.839314514408699</c:v>
                </c:pt>
                <c:pt idx="10">
                  <c:v>80.9943539290785</c:v>
                </c:pt>
                <c:pt idx="11">
                  <c:v>81.299724593046193</c:v>
                </c:pt>
                <c:pt idx="12">
                  <c:v>81.192516767007803</c:v>
                </c:pt>
                <c:pt idx="13">
                  <c:v>81.142896043382294</c:v>
                </c:pt>
                <c:pt idx="14">
                  <c:v>81.783852268129806</c:v>
                </c:pt>
                <c:pt idx="15">
                  <c:v>81.736930284843993</c:v>
                </c:pt>
                <c:pt idx="16">
                  <c:v>82.041005469777303</c:v>
                </c:pt>
                <c:pt idx="17">
                  <c:v>82.220828507592202</c:v>
                </c:pt>
                <c:pt idx="18">
                  <c:v>82.3985477182067</c:v>
                </c:pt>
                <c:pt idx="19">
                  <c:v>82.235479584754202</c:v>
                </c:pt>
                <c:pt idx="20">
                  <c:v>82.643416700068101</c:v>
                </c:pt>
                <c:pt idx="21">
                  <c:v>82.622053223094397</c:v>
                </c:pt>
                <c:pt idx="22">
                  <c:v>82.728772595608802</c:v>
                </c:pt>
                <c:pt idx="23">
                  <c:v>82.761438854586402</c:v>
                </c:pt>
                <c:pt idx="24">
                  <c:v>83.152020063622999</c:v>
                </c:pt>
                <c:pt idx="25">
                  <c:v>82.902141521557695</c:v>
                </c:pt>
                <c:pt idx="26">
                  <c:v>83.121599990904897</c:v>
                </c:pt>
                <c:pt idx="27">
                  <c:v>82.992248829001895</c:v>
                </c:pt>
                <c:pt idx="28">
                  <c:v>83.0860354244343</c:v>
                </c:pt>
                <c:pt idx="29">
                  <c:v>83.230594396519606</c:v>
                </c:pt>
                <c:pt idx="30">
                  <c:v>83.1638231384254</c:v>
                </c:pt>
                <c:pt idx="31">
                  <c:v>83.185951167061603</c:v>
                </c:pt>
                <c:pt idx="32">
                  <c:v>82.743654036615695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5BCC-4ACE-A676-E70DF8E007D6}"/>
            </c:ext>
          </c:extLst>
        </c:ser>
        <c:ser>
          <c:idx val="7"/>
          <c:order val="7"/>
          <c:tx>
            <c:strRef>
              <c:f>Overview!$Z$2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6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Overview!$Z$11:$Z$43</c:f>
              <c:numCache>
                <c:formatCode>0.000</c:formatCode>
                <c:ptCount val="33"/>
                <c:pt idx="0">
                  <c:v>79.702237738161898</c:v>
                </c:pt>
                <c:pt idx="1">
                  <c:v>80.022473905237803</c:v>
                </c:pt>
                <c:pt idx="2">
                  <c:v>80.300647924744695</c:v>
                </c:pt>
                <c:pt idx="3">
                  <c:v>80.267083831169998</c:v>
                </c:pt>
                <c:pt idx="4">
                  <c:v>80.649841981423293</c:v>
                </c:pt>
                <c:pt idx="5">
                  <c:v>80.751700612629705</c:v>
                </c:pt>
                <c:pt idx="6">
                  <c:v>80.757951281839297</c:v>
                </c:pt>
                <c:pt idx="7">
                  <c:v>81.146032423182007</c:v>
                </c:pt>
                <c:pt idx="8">
                  <c:v>81.378665683479795</c:v>
                </c:pt>
                <c:pt idx="9">
                  <c:v>81.450115238756894</c:v>
                </c:pt>
                <c:pt idx="10">
                  <c:v>81.862984819092205</c:v>
                </c:pt>
                <c:pt idx="11">
                  <c:v>82.134918605573006</c:v>
                </c:pt>
                <c:pt idx="12">
                  <c:v>82.160737041145097</c:v>
                </c:pt>
                <c:pt idx="13">
                  <c:v>82.130084724241996</c:v>
                </c:pt>
                <c:pt idx="14">
                  <c:v>82.866745331427794</c:v>
                </c:pt>
                <c:pt idx="15">
                  <c:v>82.828902745148994</c:v>
                </c:pt>
                <c:pt idx="16">
                  <c:v>83.232159169158805</c:v>
                </c:pt>
                <c:pt idx="17">
                  <c:v>83.2986941877774</c:v>
                </c:pt>
                <c:pt idx="18">
                  <c:v>83.207386059007504</c:v>
                </c:pt>
                <c:pt idx="19">
                  <c:v>83.353400019303606</c:v>
                </c:pt>
                <c:pt idx="20">
                  <c:v>83.412392362361103</c:v>
                </c:pt>
                <c:pt idx="21">
                  <c:v>83.714386279161104</c:v>
                </c:pt>
                <c:pt idx="22">
                  <c:v>83.804974679209906</c:v>
                </c:pt>
                <c:pt idx="23">
                  <c:v>83.775591474439196</c:v>
                </c:pt>
                <c:pt idx="24">
                  <c:v>84.136783582131599</c:v>
                </c:pt>
                <c:pt idx="25">
                  <c:v>83.699741814112301</c:v>
                </c:pt>
                <c:pt idx="26">
                  <c:v>84.042039542895495</c:v>
                </c:pt>
                <c:pt idx="27">
                  <c:v>84.0902856030348</c:v>
                </c:pt>
                <c:pt idx="28">
                  <c:v>84.142174400752396</c:v>
                </c:pt>
                <c:pt idx="29">
                  <c:v>84.295382287038805</c:v>
                </c:pt>
                <c:pt idx="30">
                  <c:v>84.287805637649299</c:v>
                </c:pt>
                <c:pt idx="31">
                  <c:v>84.188666811599305</c:v>
                </c:pt>
                <c:pt idx="32">
                  <c:v>83.879631650971106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5BCC-4ACE-A676-E70DF8E007D6}"/>
            </c:ext>
          </c:extLst>
        </c:ser>
        <c:ser>
          <c:idx val="8"/>
          <c:order val="8"/>
          <c:tx>
            <c:strRef>
              <c:f>Overview!$AA$2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65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Overview!$AA$11:$AA$43</c:f>
              <c:numCache>
                <c:formatCode>0.000</c:formatCode>
                <c:ptCount val="33"/>
                <c:pt idx="0">
                  <c:v>79.104149398062205</c:v>
                </c:pt>
                <c:pt idx="1">
                  <c:v>79.360381705466594</c:v>
                </c:pt>
                <c:pt idx="2">
                  <c:v>79.761186931158207</c:v>
                </c:pt>
                <c:pt idx="3">
                  <c:v>79.716667351624594</c:v>
                </c:pt>
                <c:pt idx="4">
                  <c:v>80.078387637872396</c:v>
                </c:pt>
                <c:pt idx="5">
                  <c:v>80.180698391264997</c:v>
                </c:pt>
                <c:pt idx="6">
                  <c:v>80.277393402032303</c:v>
                </c:pt>
                <c:pt idx="7">
                  <c:v>80.585051023579894</c:v>
                </c:pt>
                <c:pt idx="8">
                  <c:v>80.871470436920006</c:v>
                </c:pt>
                <c:pt idx="9">
                  <c:v>81.087131172200998</c:v>
                </c:pt>
                <c:pt idx="10">
                  <c:v>81.333065718932303</c:v>
                </c:pt>
                <c:pt idx="11">
                  <c:v>81.593958165271999</c:v>
                </c:pt>
                <c:pt idx="12">
                  <c:v>81.690752387400394</c:v>
                </c:pt>
                <c:pt idx="13">
                  <c:v>81.719069506223406</c:v>
                </c:pt>
                <c:pt idx="14">
                  <c:v>82.321207610054401</c:v>
                </c:pt>
                <c:pt idx="15">
                  <c:v>82.294292518983298</c:v>
                </c:pt>
                <c:pt idx="16">
                  <c:v>82.511764182913893</c:v>
                </c:pt>
                <c:pt idx="17">
                  <c:v>82.752012445841302</c:v>
                </c:pt>
                <c:pt idx="18">
                  <c:v>82.779046200089198</c:v>
                </c:pt>
                <c:pt idx="19">
                  <c:v>82.907989226887295</c:v>
                </c:pt>
                <c:pt idx="20">
                  <c:v>83.070703803787495</c:v>
                </c:pt>
                <c:pt idx="21">
                  <c:v>83.193234137066</c:v>
                </c:pt>
                <c:pt idx="22">
                  <c:v>83.2951481214306</c:v>
                </c:pt>
                <c:pt idx="23">
                  <c:v>83.383235736023195</c:v>
                </c:pt>
                <c:pt idx="24">
                  <c:v>83.811623610459407</c:v>
                </c:pt>
                <c:pt idx="25">
                  <c:v>83.374364684812903</c:v>
                </c:pt>
                <c:pt idx="26">
                  <c:v>83.759766119530099</c:v>
                </c:pt>
                <c:pt idx="27">
                  <c:v>83.7293468757683</c:v>
                </c:pt>
                <c:pt idx="28">
                  <c:v>83.886790426460607</c:v>
                </c:pt>
                <c:pt idx="29">
                  <c:v>84.028790502562998</c:v>
                </c:pt>
                <c:pt idx="30">
                  <c:v>83.7929913237938</c:v>
                </c:pt>
                <c:pt idx="31">
                  <c:v>83.602497021019303</c:v>
                </c:pt>
                <c:pt idx="32">
                  <c:v>83.549047657696406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5BCC-4ACE-A676-E70DF8E007D6}"/>
            </c:ext>
          </c:extLst>
        </c:ser>
        <c:ser>
          <c:idx val="9"/>
          <c:order val="9"/>
          <c:tx>
            <c:strRef>
              <c:f>Overview!$AB$2</c:f>
              <c:strCache>
                <c:ptCount val="1"/>
                <c:pt idx="0">
                  <c:v>10–SL</c:v>
                </c:pt>
              </c:strCache>
            </c:strRef>
          </c:tx>
          <c:spPr>
            <a:ln w="19050" cap="rnd">
              <a:solidFill>
                <a:schemeClr val="accent6">
                  <a:lumMod val="60000"/>
                  <a:lumOff val="40000"/>
                  <a:alpha val="6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Overview!$AB$11:$AB$43</c:f>
              <c:numCache>
                <c:formatCode>0.000</c:formatCode>
                <c:ptCount val="33"/>
                <c:pt idx="0">
                  <c:v>78.054211467510299</c:v>
                </c:pt>
                <c:pt idx="1">
                  <c:v>78.481208715116495</c:v>
                </c:pt>
                <c:pt idx="2">
                  <c:v>78.659065876713797</c:v>
                </c:pt>
                <c:pt idx="3">
                  <c:v>78.417970827134198</c:v>
                </c:pt>
                <c:pt idx="4">
                  <c:v>78.544533826875806</c:v>
                </c:pt>
                <c:pt idx="5">
                  <c:v>79.222764287128399</c:v>
                </c:pt>
                <c:pt idx="6">
                  <c:v>79.301226429650399</c:v>
                </c:pt>
                <c:pt idx="7">
                  <c:v>79.421277813185199</c:v>
                </c:pt>
                <c:pt idx="8">
                  <c:v>79.769637265761403</c:v>
                </c:pt>
                <c:pt idx="9">
                  <c:v>79.643843030515796</c:v>
                </c:pt>
                <c:pt idx="10">
                  <c:v>80.072557179217597</c:v>
                </c:pt>
                <c:pt idx="11">
                  <c:v>80.192981856971997</c:v>
                </c:pt>
                <c:pt idx="12">
                  <c:v>80.365419882816596</c:v>
                </c:pt>
                <c:pt idx="13">
                  <c:v>79.910879695075096</c:v>
                </c:pt>
                <c:pt idx="14">
                  <c:v>80.714240304462393</c:v>
                </c:pt>
                <c:pt idx="15">
                  <c:v>81.017814274859504</c:v>
                </c:pt>
                <c:pt idx="16">
                  <c:v>81.117349541171393</c:v>
                </c:pt>
                <c:pt idx="17">
                  <c:v>81.227774027957196</c:v>
                </c:pt>
                <c:pt idx="18">
                  <c:v>81.373603862877999</c:v>
                </c:pt>
                <c:pt idx="19">
                  <c:v>81.391384502718495</c:v>
                </c:pt>
                <c:pt idx="20">
                  <c:v>81.666239878355398</c:v>
                </c:pt>
                <c:pt idx="21">
                  <c:v>81.724753732088899</c:v>
                </c:pt>
                <c:pt idx="22">
                  <c:v>82.074410989109296</c:v>
                </c:pt>
                <c:pt idx="23">
                  <c:v>81.958808171709904</c:v>
                </c:pt>
                <c:pt idx="24">
                  <c:v>82.271775191234099</c:v>
                </c:pt>
                <c:pt idx="25">
                  <c:v>82.053789595783499</c:v>
                </c:pt>
                <c:pt idx="26">
                  <c:v>82.239309604491396</c:v>
                </c:pt>
                <c:pt idx="27">
                  <c:v>82.2952918039515</c:v>
                </c:pt>
                <c:pt idx="28">
                  <c:v>81.844721692938094</c:v>
                </c:pt>
                <c:pt idx="29">
                  <c:v>82.434668321136598</c:v>
                </c:pt>
                <c:pt idx="30">
                  <c:v>82.493291093296705</c:v>
                </c:pt>
                <c:pt idx="31">
                  <c:v>82.026437331352497</c:v>
                </c:pt>
                <c:pt idx="32">
                  <c:v>81.759488283797495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5BCC-4ACE-A676-E70DF8E007D6}"/>
            </c:ext>
          </c:extLst>
        </c:ser>
        <c:ser>
          <c:idx val="10"/>
          <c:order val="10"/>
          <c:tx>
            <c:strRef>
              <c:f>Overview!$AC$2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7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Overview!$AC$11:$AC$43</c:f>
              <c:numCache>
                <c:formatCode>0.000</c:formatCode>
                <c:ptCount val="33"/>
                <c:pt idx="0">
                  <c:v>77.012964661605494</c:v>
                </c:pt>
                <c:pt idx="1">
                  <c:v>77.054044538452004</c:v>
                </c:pt>
                <c:pt idx="2">
                  <c:v>77.584267710663099</c:v>
                </c:pt>
                <c:pt idx="3">
                  <c:v>78.140716820597305</c:v>
                </c:pt>
                <c:pt idx="4">
                  <c:v>78.210728993452506</c:v>
                </c:pt>
                <c:pt idx="5">
                  <c:v>78.742618248615301</c:v>
                </c:pt>
                <c:pt idx="6">
                  <c:v>78.839607251716004</c:v>
                </c:pt>
                <c:pt idx="7">
                  <c:v>79.485205853341</c:v>
                </c:pt>
                <c:pt idx="8">
                  <c:v>79.758231619098694</c:v>
                </c:pt>
                <c:pt idx="9">
                  <c:v>79.962701772233103</c:v>
                </c:pt>
                <c:pt idx="10">
                  <c:v>80.662489502932999</c:v>
                </c:pt>
                <c:pt idx="11">
                  <c:v>80.917424175371295</c:v>
                </c:pt>
                <c:pt idx="12">
                  <c:v>80.580988155645599</c:v>
                </c:pt>
                <c:pt idx="13">
                  <c:v>80.953756006067294</c:v>
                </c:pt>
                <c:pt idx="14">
                  <c:v>81.5303470891442</c:v>
                </c:pt>
                <c:pt idx="15">
                  <c:v>81.372308438869894</c:v>
                </c:pt>
                <c:pt idx="16">
                  <c:v>81.724468987895506</c:v>
                </c:pt>
                <c:pt idx="17">
                  <c:v>82.208771997828507</c:v>
                </c:pt>
                <c:pt idx="18">
                  <c:v>81.9258755978897</c:v>
                </c:pt>
                <c:pt idx="19">
                  <c:v>82.203828189126796</c:v>
                </c:pt>
                <c:pt idx="20">
                  <c:v>82.271847735600602</c:v>
                </c:pt>
                <c:pt idx="21">
                  <c:v>82.704879823813002</c:v>
                </c:pt>
                <c:pt idx="22">
                  <c:v>82.582221185026199</c:v>
                </c:pt>
                <c:pt idx="23">
                  <c:v>82.724716796442493</c:v>
                </c:pt>
                <c:pt idx="24">
                  <c:v>83.202956341154604</c:v>
                </c:pt>
                <c:pt idx="25">
                  <c:v>82.826893136216597</c:v>
                </c:pt>
                <c:pt idx="26">
                  <c:v>83.1174370744139</c:v>
                </c:pt>
                <c:pt idx="27">
                  <c:v>83.276784433498506</c:v>
                </c:pt>
                <c:pt idx="28">
                  <c:v>82.937649693809405</c:v>
                </c:pt>
                <c:pt idx="29">
                  <c:v>83.613458810083699</c:v>
                </c:pt>
                <c:pt idx="30">
                  <c:v>83.246328316972196</c:v>
                </c:pt>
                <c:pt idx="31">
                  <c:v>83.434479836111393</c:v>
                </c:pt>
                <c:pt idx="32">
                  <c:v>83.130630823576894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5BCC-4ACE-A676-E70DF8E007D6}"/>
            </c:ext>
          </c:extLst>
        </c:ser>
        <c:ser>
          <c:idx val="11"/>
          <c:order val="11"/>
          <c:tx>
            <c:strRef>
              <c:f>Overview!$AD$2</c:f>
              <c:strCache>
                <c:ptCount val="1"/>
                <c:pt idx="0">
                  <c:v>12–BB</c:v>
                </c:pt>
              </c:strCache>
            </c:strRef>
          </c:tx>
          <c:spPr>
            <a:ln w="19050" cap="rnd">
              <a:solidFill>
                <a:srgbClr val="D76213">
                  <a:alpha val="80000"/>
                </a:srgbClr>
              </a:solidFill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Overview!$AD$11:$AD$43</c:f>
              <c:numCache>
                <c:formatCode>0.000</c:formatCode>
                <c:ptCount val="33"/>
                <c:pt idx="0">
                  <c:v>76.260472580890095</c:v>
                </c:pt>
                <c:pt idx="1">
                  <c:v>76.540347684043397</c:v>
                </c:pt>
                <c:pt idx="2">
                  <c:v>77.256297955927494</c:v>
                </c:pt>
                <c:pt idx="3">
                  <c:v>77.838520683162102</c:v>
                </c:pt>
                <c:pt idx="4">
                  <c:v>78.134791525426394</c:v>
                </c:pt>
                <c:pt idx="5">
                  <c:v>78.7908196020106</c:v>
                </c:pt>
                <c:pt idx="6">
                  <c:v>78.731434666193394</c:v>
                </c:pt>
                <c:pt idx="7">
                  <c:v>79.605435597525002</c:v>
                </c:pt>
                <c:pt idx="8">
                  <c:v>80.017965499732597</c:v>
                </c:pt>
                <c:pt idx="9">
                  <c:v>80.448998000265703</c:v>
                </c:pt>
                <c:pt idx="10">
                  <c:v>80.894156802038793</c:v>
                </c:pt>
                <c:pt idx="11">
                  <c:v>80.889839818255794</c:v>
                </c:pt>
                <c:pt idx="12">
                  <c:v>81.1461230710038</c:v>
                </c:pt>
                <c:pt idx="13">
                  <c:v>81.290541199861096</c:v>
                </c:pt>
                <c:pt idx="14">
                  <c:v>81.708687409739795</c:v>
                </c:pt>
                <c:pt idx="15">
                  <c:v>81.917846450820704</c:v>
                </c:pt>
                <c:pt idx="16">
                  <c:v>82.084059477214595</c:v>
                </c:pt>
                <c:pt idx="17">
                  <c:v>82.337607652950794</c:v>
                </c:pt>
                <c:pt idx="18">
                  <c:v>82.491239703770503</c:v>
                </c:pt>
                <c:pt idx="19">
                  <c:v>82.5343273523644</c:v>
                </c:pt>
                <c:pt idx="20">
                  <c:v>82.475517421187206</c:v>
                </c:pt>
                <c:pt idx="21">
                  <c:v>82.775507539746698</c:v>
                </c:pt>
                <c:pt idx="22">
                  <c:v>83.122518353815707</c:v>
                </c:pt>
                <c:pt idx="23">
                  <c:v>82.7897650072602</c:v>
                </c:pt>
                <c:pt idx="24">
                  <c:v>83.338942343665494</c:v>
                </c:pt>
                <c:pt idx="25">
                  <c:v>83.063118835819196</c:v>
                </c:pt>
                <c:pt idx="26">
                  <c:v>83.2673548763306</c:v>
                </c:pt>
                <c:pt idx="27">
                  <c:v>83.319556774302896</c:v>
                </c:pt>
                <c:pt idx="28">
                  <c:v>83.339465861008406</c:v>
                </c:pt>
                <c:pt idx="29">
                  <c:v>83.850977175429307</c:v>
                </c:pt>
                <c:pt idx="30">
                  <c:v>83.528758848560898</c:v>
                </c:pt>
                <c:pt idx="31">
                  <c:v>83.059370138881306</c:v>
                </c:pt>
                <c:pt idx="32">
                  <c:v>83.029292525975094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5BCC-4ACE-A676-E70DF8E007D6}"/>
            </c:ext>
          </c:extLst>
        </c:ser>
        <c:ser>
          <c:idx val="12"/>
          <c:order val="12"/>
          <c:tx>
            <c:strRef>
              <c:f>Overview!$AE$2</c:f>
              <c:strCache>
                <c:ptCount val="1"/>
                <c:pt idx="0">
                  <c:v>13–MV</c:v>
                </c:pt>
              </c:strCache>
            </c:strRef>
          </c:tx>
          <c:spPr>
            <a:ln w="19050" cap="rnd">
              <a:solidFill>
                <a:srgbClr val="D76213">
                  <a:alpha val="80000"/>
                </a:srgbClr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Overview!$AE$11:$AE$43</c:f>
              <c:numCache>
                <c:formatCode>0.000</c:formatCode>
                <c:ptCount val="33"/>
                <c:pt idx="0">
                  <c:v>75.611489415895306</c:v>
                </c:pt>
                <c:pt idx="1">
                  <c:v>76.0394954091324</c:v>
                </c:pt>
                <c:pt idx="2">
                  <c:v>76.551208232908394</c:v>
                </c:pt>
                <c:pt idx="3">
                  <c:v>77.343255220389594</c:v>
                </c:pt>
                <c:pt idx="4">
                  <c:v>77.620862133501106</c:v>
                </c:pt>
                <c:pt idx="5">
                  <c:v>78.036653169260404</c:v>
                </c:pt>
                <c:pt idx="6">
                  <c:v>78.334033833876404</c:v>
                </c:pt>
                <c:pt idx="7">
                  <c:v>79.069242499427105</c:v>
                </c:pt>
                <c:pt idx="8">
                  <c:v>79.405055084336496</c:v>
                </c:pt>
                <c:pt idx="9">
                  <c:v>79.978942153465198</c:v>
                </c:pt>
                <c:pt idx="10">
                  <c:v>80.112143093005201</c:v>
                </c:pt>
                <c:pt idx="11">
                  <c:v>80.635676544432997</c:v>
                </c:pt>
                <c:pt idx="12">
                  <c:v>80.485960898058707</c:v>
                </c:pt>
                <c:pt idx="13">
                  <c:v>80.933380012789598</c:v>
                </c:pt>
                <c:pt idx="14">
                  <c:v>81.379307298121105</c:v>
                </c:pt>
                <c:pt idx="15">
                  <c:v>81.429948641846806</c:v>
                </c:pt>
                <c:pt idx="16">
                  <c:v>81.745022605498207</c:v>
                </c:pt>
                <c:pt idx="17">
                  <c:v>82.080074383878397</c:v>
                </c:pt>
                <c:pt idx="18">
                  <c:v>81.903283949066207</c:v>
                </c:pt>
                <c:pt idx="19">
                  <c:v>82.175914713644602</c:v>
                </c:pt>
                <c:pt idx="20">
                  <c:v>82.184982272360799</c:v>
                </c:pt>
                <c:pt idx="21">
                  <c:v>82.490985297763601</c:v>
                </c:pt>
                <c:pt idx="22">
                  <c:v>82.750016579690296</c:v>
                </c:pt>
                <c:pt idx="23">
                  <c:v>82.414230318714303</c:v>
                </c:pt>
                <c:pt idx="24">
                  <c:v>83.386826853503806</c:v>
                </c:pt>
                <c:pt idx="25">
                  <c:v>82.890823470894503</c:v>
                </c:pt>
                <c:pt idx="26">
                  <c:v>83.078435638069394</c:v>
                </c:pt>
                <c:pt idx="27">
                  <c:v>83.424101345910302</c:v>
                </c:pt>
                <c:pt idx="28">
                  <c:v>82.991120519517807</c:v>
                </c:pt>
                <c:pt idx="29">
                  <c:v>83.219034917203501</c:v>
                </c:pt>
                <c:pt idx="30">
                  <c:v>83.125772747940601</c:v>
                </c:pt>
                <c:pt idx="31">
                  <c:v>82.758833903260197</c:v>
                </c:pt>
                <c:pt idx="32">
                  <c:v>82.515226073215402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5BCC-4ACE-A676-E70DF8E007D6}"/>
            </c:ext>
          </c:extLst>
        </c:ser>
        <c:ser>
          <c:idx val="13"/>
          <c:order val="13"/>
          <c:tx>
            <c:strRef>
              <c:f>Overview!$AF$2</c:f>
              <c:strCache>
                <c:ptCount val="1"/>
                <c:pt idx="0">
                  <c:v>14–SN</c:v>
                </c:pt>
              </c:strCache>
            </c:strRef>
          </c:tx>
          <c:spPr>
            <a:ln w="19050" cap="rnd">
              <a:solidFill>
                <a:schemeClr val="accent2">
                  <a:alpha val="6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Overview!$AF$11:$AF$43</c:f>
              <c:numCache>
                <c:formatCode>0.000</c:formatCode>
                <c:ptCount val="33"/>
                <c:pt idx="0">
                  <c:v>76.679634159685705</c:v>
                </c:pt>
                <c:pt idx="1">
                  <c:v>77.074250498084496</c:v>
                </c:pt>
                <c:pt idx="2">
                  <c:v>77.774056069089795</c:v>
                </c:pt>
                <c:pt idx="3">
                  <c:v>78.3354060570895</c:v>
                </c:pt>
                <c:pt idx="4">
                  <c:v>78.656054000482001</c:v>
                </c:pt>
                <c:pt idx="5">
                  <c:v>78.887323000531893</c:v>
                </c:pt>
                <c:pt idx="6">
                  <c:v>79.377516137243504</c:v>
                </c:pt>
                <c:pt idx="7">
                  <c:v>80.012361202706799</c:v>
                </c:pt>
                <c:pt idx="8">
                  <c:v>80.387008759775199</c:v>
                </c:pt>
                <c:pt idx="9">
                  <c:v>80.848790070883894</c:v>
                </c:pt>
                <c:pt idx="10">
                  <c:v>81.100647792416495</c:v>
                </c:pt>
                <c:pt idx="11">
                  <c:v>81.543901510583794</c:v>
                </c:pt>
                <c:pt idx="12">
                  <c:v>81.568334405370294</c:v>
                </c:pt>
                <c:pt idx="13">
                  <c:v>81.662490613125101</c:v>
                </c:pt>
                <c:pt idx="14">
                  <c:v>82.344050697730495</c:v>
                </c:pt>
                <c:pt idx="15">
                  <c:v>82.394280812668597</c:v>
                </c:pt>
                <c:pt idx="16">
                  <c:v>82.640393714313404</c:v>
                </c:pt>
                <c:pt idx="17">
                  <c:v>82.703726792119895</c:v>
                </c:pt>
                <c:pt idx="18">
                  <c:v>83.0170923825806</c:v>
                </c:pt>
                <c:pt idx="19">
                  <c:v>83.107750801785301</c:v>
                </c:pt>
                <c:pt idx="20">
                  <c:v>83.183362596796599</c:v>
                </c:pt>
                <c:pt idx="21">
                  <c:v>83.266978144930206</c:v>
                </c:pt>
                <c:pt idx="22">
                  <c:v>83.441465492634194</c:v>
                </c:pt>
                <c:pt idx="23">
                  <c:v>83.315349641199802</c:v>
                </c:pt>
                <c:pt idx="24">
                  <c:v>83.867314951297502</c:v>
                </c:pt>
                <c:pt idx="25">
                  <c:v>83.528335141337706</c:v>
                </c:pt>
                <c:pt idx="26">
                  <c:v>83.926832783778195</c:v>
                </c:pt>
                <c:pt idx="27">
                  <c:v>83.998796556746399</c:v>
                </c:pt>
                <c:pt idx="28">
                  <c:v>83.789334264644907</c:v>
                </c:pt>
                <c:pt idx="29">
                  <c:v>84.115783441312999</c:v>
                </c:pt>
                <c:pt idx="30">
                  <c:v>83.633757553607097</c:v>
                </c:pt>
                <c:pt idx="31">
                  <c:v>83.131182674048006</c:v>
                </c:pt>
                <c:pt idx="32">
                  <c:v>83.714454328945493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5BCC-4ACE-A676-E70DF8E007D6}"/>
            </c:ext>
          </c:extLst>
        </c:ser>
        <c:ser>
          <c:idx val="14"/>
          <c:order val="14"/>
          <c:tx>
            <c:strRef>
              <c:f>Overview!$AG$2</c:f>
              <c:strCache>
                <c:ptCount val="1"/>
                <c:pt idx="0">
                  <c:v>15–ST</c:v>
                </c:pt>
              </c:strCache>
            </c:strRef>
          </c:tx>
          <c:spPr>
            <a:ln w="19050" cap="rnd">
              <a:solidFill>
                <a:schemeClr val="accent2">
                  <a:alpha val="65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Overview!$AG$11:$AG$43</c:f>
              <c:numCache>
                <c:formatCode>0.000</c:formatCode>
                <c:ptCount val="33"/>
                <c:pt idx="0">
                  <c:v>75.976130136393806</c:v>
                </c:pt>
                <c:pt idx="1">
                  <c:v>76.172764092769498</c:v>
                </c:pt>
                <c:pt idx="2">
                  <c:v>76.785329259659505</c:v>
                </c:pt>
                <c:pt idx="3">
                  <c:v>77.432407461253902</c:v>
                </c:pt>
                <c:pt idx="4">
                  <c:v>77.723051662417404</c:v>
                </c:pt>
                <c:pt idx="5">
                  <c:v>77.923220808747004</c:v>
                </c:pt>
                <c:pt idx="6">
                  <c:v>78.441632084963899</c:v>
                </c:pt>
                <c:pt idx="7">
                  <c:v>78.956423823523494</c:v>
                </c:pt>
                <c:pt idx="8">
                  <c:v>79.300724460043696</c:v>
                </c:pt>
                <c:pt idx="9">
                  <c:v>79.900080814047698</c:v>
                </c:pt>
                <c:pt idx="10">
                  <c:v>79.991448606757899</c:v>
                </c:pt>
                <c:pt idx="11">
                  <c:v>80.297397015597696</c:v>
                </c:pt>
                <c:pt idx="12">
                  <c:v>80.340871369840499</c:v>
                </c:pt>
                <c:pt idx="13">
                  <c:v>80.960102723387607</c:v>
                </c:pt>
                <c:pt idx="14">
                  <c:v>81.116576904133595</c:v>
                </c:pt>
                <c:pt idx="15">
                  <c:v>81.179503721568807</c:v>
                </c:pt>
                <c:pt idx="16">
                  <c:v>81.414929894492303</c:v>
                </c:pt>
                <c:pt idx="17">
                  <c:v>81.723638787747802</c:v>
                </c:pt>
                <c:pt idx="18">
                  <c:v>81.610978126423205</c:v>
                </c:pt>
                <c:pt idx="19">
                  <c:v>81.705165348288801</c:v>
                </c:pt>
                <c:pt idx="20">
                  <c:v>81.707647498234707</c:v>
                </c:pt>
                <c:pt idx="21">
                  <c:v>82.146812803817696</c:v>
                </c:pt>
                <c:pt idx="22">
                  <c:v>82.367164760791695</c:v>
                </c:pt>
                <c:pt idx="23">
                  <c:v>82.224258658267502</c:v>
                </c:pt>
                <c:pt idx="24">
                  <c:v>82.745311641024003</c:v>
                </c:pt>
                <c:pt idx="25">
                  <c:v>82.272726622210698</c:v>
                </c:pt>
                <c:pt idx="26">
                  <c:v>82.767621845239603</c:v>
                </c:pt>
                <c:pt idx="27">
                  <c:v>82.476563514178594</c:v>
                </c:pt>
                <c:pt idx="28">
                  <c:v>82.624680991814401</c:v>
                </c:pt>
                <c:pt idx="29">
                  <c:v>82.957752847736401</c:v>
                </c:pt>
                <c:pt idx="30">
                  <c:v>82.784341418943598</c:v>
                </c:pt>
                <c:pt idx="31">
                  <c:v>82.0172305347254</c:v>
                </c:pt>
                <c:pt idx="32">
                  <c:v>82.026504156986107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5BCC-4ACE-A676-E70DF8E007D6}"/>
            </c:ext>
          </c:extLst>
        </c:ser>
        <c:ser>
          <c:idx val="15"/>
          <c:order val="15"/>
          <c:tx>
            <c:strRef>
              <c:f>Overview!$AH$2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lumMod val="60000"/>
                  <a:lumOff val="40000"/>
                  <a:alpha val="6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Overview!$AH$11:$AH$43</c:f>
              <c:numCache>
                <c:formatCode>0.000</c:formatCode>
                <c:ptCount val="33"/>
                <c:pt idx="0">
                  <c:v>76.160729538160496</c:v>
                </c:pt>
                <c:pt idx="1">
                  <c:v>76.924728952523694</c:v>
                </c:pt>
                <c:pt idx="2">
                  <c:v>77.522449339503098</c:v>
                </c:pt>
                <c:pt idx="3">
                  <c:v>77.651977710582202</c:v>
                </c:pt>
                <c:pt idx="4">
                  <c:v>78.105062787875497</c:v>
                </c:pt>
                <c:pt idx="5">
                  <c:v>78.421905341522503</c:v>
                </c:pt>
                <c:pt idx="6">
                  <c:v>78.7172905374821</c:v>
                </c:pt>
                <c:pt idx="7">
                  <c:v>79.363640876138703</c:v>
                </c:pt>
                <c:pt idx="8">
                  <c:v>79.543480888132393</c:v>
                </c:pt>
                <c:pt idx="9">
                  <c:v>80.157997489797907</c:v>
                </c:pt>
                <c:pt idx="10">
                  <c:v>80.459329369190399</c:v>
                </c:pt>
                <c:pt idx="11">
                  <c:v>80.775869177223001</c:v>
                </c:pt>
                <c:pt idx="12">
                  <c:v>80.738576023654701</c:v>
                </c:pt>
                <c:pt idx="13">
                  <c:v>81.030336862964305</c:v>
                </c:pt>
                <c:pt idx="14">
                  <c:v>81.430316626923897</c:v>
                </c:pt>
                <c:pt idx="15">
                  <c:v>81.691094102161102</c:v>
                </c:pt>
                <c:pt idx="16">
                  <c:v>81.940668702673307</c:v>
                </c:pt>
                <c:pt idx="17">
                  <c:v>82.072141229146098</c:v>
                </c:pt>
                <c:pt idx="18">
                  <c:v>82.0312316522175</c:v>
                </c:pt>
                <c:pt idx="19">
                  <c:v>82.086906064116704</c:v>
                </c:pt>
                <c:pt idx="20">
                  <c:v>82.360962421151299</c:v>
                </c:pt>
                <c:pt idx="21">
                  <c:v>82.464587881605794</c:v>
                </c:pt>
                <c:pt idx="22">
                  <c:v>82.725162031087194</c:v>
                </c:pt>
                <c:pt idx="23">
                  <c:v>82.898761874959007</c:v>
                </c:pt>
                <c:pt idx="24">
                  <c:v>83.260925593700094</c:v>
                </c:pt>
                <c:pt idx="25">
                  <c:v>82.909840033529903</c:v>
                </c:pt>
                <c:pt idx="26">
                  <c:v>83.177761552788994</c:v>
                </c:pt>
                <c:pt idx="27">
                  <c:v>82.916741835463299</c:v>
                </c:pt>
                <c:pt idx="28">
                  <c:v>82.970464674554904</c:v>
                </c:pt>
                <c:pt idx="29">
                  <c:v>83.350582226926804</c:v>
                </c:pt>
                <c:pt idx="30">
                  <c:v>83.486744597740099</c:v>
                </c:pt>
                <c:pt idx="31">
                  <c:v>82.1816011601789</c:v>
                </c:pt>
                <c:pt idx="32">
                  <c:v>82.514957121372305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5BCC-4ACE-A676-E70DF8E007D6}"/>
            </c:ext>
          </c:extLst>
        </c:ser>
        <c:ser>
          <c:idx val="16"/>
          <c:order val="16"/>
          <c:tx>
            <c:strRef>
              <c:f>Overview!$AI$2</c:f>
              <c:strCache>
                <c:ptCount val="1"/>
                <c:pt idx="0">
                  <c:v>DE</c:v>
                </c:pt>
              </c:strCache>
            </c:strRef>
          </c:tx>
          <c:spPr>
            <a:ln w="25400" cap="rnd">
              <a:solidFill>
                <a:schemeClr val="tx1">
                  <a:alpha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Overview!$A$11:$A$43</c:f>
              <c:numCache>
                <c:formatCode>General</c:formatCode>
                <c:ptCount val="3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</c:numCache>
            </c:numRef>
          </c:cat>
          <c:val>
            <c:numRef>
              <c:f>Overview!$AI$11:$AI$43</c:f>
              <c:numCache>
                <c:formatCode>0.000</c:formatCode>
                <c:ptCount val="33"/>
                <c:pt idx="0">
                  <c:v>78.400000000000006</c:v>
                </c:pt>
                <c:pt idx="1">
                  <c:v>78.680000000000007</c:v>
                </c:pt>
                <c:pt idx="2">
                  <c:v>79.14</c:v>
                </c:pt>
                <c:pt idx="3">
                  <c:v>79.209999999999994</c:v>
                </c:pt>
                <c:pt idx="4">
                  <c:v>79.510000000000005</c:v>
                </c:pt>
                <c:pt idx="5">
                  <c:v>79.69</c:v>
                </c:pt>
                <c:pt idx="6">
                  <c:v>79.87</c:v>
                </c:pt>
                <c:pt idx="7">
                  <c:v>80.28</c:v>
                </c:pt>
                <c:pt idx="8">
                  <c:v>80.56</c:v>
                </c:pt>
                <c:pt idx="9">
                  <c:v>80.78</c:v>
                </c:pt>
                <c:pt idx="10">
                  <c:v>81.010000000000005</c:v>
                </c:pt>
                <c:pt idx="11">
                  <c:v>81.27</c:v>
                </c:pt>
                <c:pt idx="12">
                  <c:v>81.3</c:v>
                </c:pt>
                <c:pt idx="13">
                  <c:v>81.38</c:v>
                </c:pt>
                <c:pt idx="14">
                  <c:v>81.900000000000006</c:v>
                </c:pt>
                <c:pt idx="15">
                  <c:v>81.98</c:v>
                </c:pt>
                <c:pt idx="16">
                  <c:v>82.25</c:v>
                </c:pt>
                <c:pt idx="17">
                  <c:v>82.41</c:v>
                </c:pt>
                <c:pt idx="18">
                  <c:v>82.41</c:v>
                </c:pt>
                <c:pt idx="19">
                  <c:v>82.5</c:v>
                </c:pt>
                <c:pt idx="20">
                  <c:v>82.63</c:v>
                </c:pt>
                <c:pt idx="21">
                  <c:v>82.83</c:v>
                </c:pt>
                <c:pt idx="22">
                  <c:v>82.95</c:v>
                </c:pt>
                <c:pt idx="23">
                  <c:v>82.85</c:v>
                </c:pt>
                <c:pt idx="24">
                  <c:v>83.32</c:v>
                </c:pt>
                <c:pt idx="25">
                  <c:v>82.98</c:v>
                </c:pt>
                <c:pt idx="26">
                  <c:v>83.27</c:v>
                </c:pt>
                <c:pt idx="27">
                  <c:v>83.29</c:v>
                </c:pt>
                <c:pt idx="28">
                  <c:v>83.24</c:v>
                </c:pt>
                <c:pt idx="29">
                  <c:v>83.55</c:v>
                </c:pt>
                <c:pt idx="30">
                  <c:v>83.42</c:v>
                </c:pt>
                <c:pt idx="31">
                  <c:v>83.12</c:v>
                </c:pt>
                <c:pt idx="32">
                  <c:v>82.835317788666103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5BCC-4ACE-A676-E70DF8E007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80283080"/>
        <c:axId val="680285376"/>
      </c:lineChart>
      <c:catAx>
        <c:axId val="6802830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de-DE"/>
                  <a:t>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de-DE"/>
          </a:p>
        </c:txPr>
        <c:crossAx val="680285376"/>
        <c:crosses val="autoZero"/>
        <c:auto val="1"/>
        <c:lblAlgn val="ctr"/>
        <c:lblOffset val="100"/>
        <c:tickLblSkip val="2"/>
        <c:noMultiLvlLbl val="0"/>
      </c:catAx>
      <c:valAx>
        <c:axId val="680285376"/>
        <c:scaling>
          <c:orientation val="minMax"/>
          <c:max val="85"/>
          <c:min val="7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de-DE"/>
                  <a:t>Life expectancy at birth in years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defRPr>
              </a:pPr>
              <a:endParaRPr lang="de-DE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de-DE"/>
          </a:p>
        </c:txPr>
        <c:crossAx val="680283080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cs typeface="Calibri" panose="020F0502020204030204" pitchFamily="34" charset="0"/>
        </a:defRPr>
      </a:pPr>
      <a:endParaRPr lang="de-DE"/>
    </a:p>
  </c:txPr>
  <c:externalData r:id="rId4">
    <c:autoUpdate val="0"/>
  </c:externalData>
  <c:userShapes r:id="rId5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474128233970756E-2"/>
          <c:y val="4.3137254901960784E-2"/>
          <c:w val="0.9375258717660292"/>
          <c:h val="0.86588914620966495"/>
        </c:manualLayout>
      </c:layout>
      <c:lineChart>
        <c:grouping val="standard"/>
        <c:varyColors val="0"/>
        <c:ser>
          <c:idx val="0"/>
          <c:order val="0"/>
          <c:tx>
            <c:strRef>
              <c:f>'Rel_2021_2015-19'!$B$4</c:f>
              <c:strCache>
                <c:ptCount val="1"/>
                <c:pt idx="0">
                  <c:v>DE</c:v>
                </c:pt>
              </c:strCache>
            </c:strRef>
          </c:tx>
          <c:spPr>
            <a:ln w="38100" cap="rnd">
              <a:solidFill>
                <a:schemeClr val="tx1"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'Rel_2021_2015-19'!$C$4:$N$4</c:f>
              <c:numCache>
                <c:formatCode>0.00</c:formatCode>
                <c:ptCount val="12"/>
                <c:pt idx="0">
                  <c:v>0.96405993956737179</c:v>
                </c:pt>
                <c:pt idx="1">
                  <c:v>0.81429586889990058</c:v>
                </c:pt>
                <c:pt idx="2">
                  <c:v>0.82481668897374061</c:v>
                </c:pt>
                <c:pt idx="3">
                  <c:v>0.98514183483087947</c:v>
                </c:pt>
                <c:pt idx="4">
                  <c:v>1.0077516880060855</c:v>
                </c:pt>
                <c:pt idx="5">
                  <c:v>1.0644869151863752</c:v>
                </c:pt>
                <c:pt idx="6">
                  <c:v>1.0034786575393886</c:v>
                </c:pt>
                <c:pt idx="7">
                  <c:v>0.99207063058835876</c:v>
                </c:pt>
                <c:pt idx="8">
                  <c:v>1.0469225528006538</c:v>
                </c:pt>
                <c:pt idx="9">
                  <c:v>1.064586726019418</c:v>
                </c:pt>
                <c:pt idx="10">
                  <c:v>1.1366099426191358</c:v>
                </c:pt>
                <c:pt idx="11">
                  <c:v>1.151936185905531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193-4673-8675-50E6AF00A2DB}"/>
            </c:ext>
          </c:extLst>
        </c:ser>
        <c:ser>
          <c:idx val="1"/>
          <c:order val="1"/>
          <c:tx>
            <c:strRef>
              <c:f>'Rel_2021_2015-19'!$B$5</c:f>
              <c:strCache>
                <c:ptCount val="1"/>
                <c:pt idx="0">
                  <c:v>01–SH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'Rel_2021_2015-19'!$C$5:$N$5</c:f>
              <c:numCache>
                <c:formatCode>0.00</c:formatCode>
                <c:ptCount val="12"/>
                <c:pt idx="0">
                  <c:v>1.0358956873910463</c:v>
                </c:pt>
                <c:pt idx="1">
                  <c:v>0.89647039274216689</c:v>
                </c:pt>
                <c:pt idx="2">
                  <c:v>0.86221713727150207</c:v>
                </c:pt>
                <c:pt idx="3">
                  <c:v>0.97415443307609095</c:v>
                </c:pt>
                <c:pt idx="4">
                  <c:v>1.0430983851639559</c:v>
                </c:pt>
                <c:pt idx="5">
                  <c:v>1.0303968536074271</c:v>
                </c:pt>
                <c:pt idx="6">
                  <c:v>1.089833811590059</c:v>
                </c:pt>
                <c:pt idx="7">
                  <c:v>0.99486592762096393</c:v>
                </c:pt>
                <c:pt idx="8">
                  <c:v>1.0636944071033123</c:v>
                </c:pt>
                <c:pt idx="9">
                  <c:v>1.0340526919907012</c:v>
                </c:pt>
                <c:pt idx="10">
                  <c:v>0.97162897222297306</c:v>
                </c:pt>
                <c:pt idx="11">
                  <c:v>1.044384907256654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193-4673-8675-50E6AF00A2DB}"/>
            </c:ext>
          </c:extLst>
        </c:ser>
        <c:ser>
          <c:idx val="2"/>
          <c:order val="2"/>
          <c:tx>
            <c:strRef>
              <c:f>'Rel_2021_2015-19'!$B$6</c:f>
              <c:strCache>
                <c:ptCount val="1"/>
                <c:pt idx="0">
                  <c:v>02–HH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'Rel_2021_2015-19'!$C$6:$N$6</c:f>
              <c:numCache>
                <c:formatCode>0.00</c:formatCode>
                <c:ptCount val="12"/>
                <c:pt idx="0">
                  <c:v>0.95709820527948453</c:v>
                </c:pt>
                <c:pt idx="1">
                  <c:v>0.94721534122531392</c:v>
                </c:pt>
                <c:pt idx="2">
                  <c:v>0.77786772915112357</c:v>
                </c:pt>
                <c:pt idx="3">
                  <c:v>0.97971343096590502</c:v>
                </c:pt>
                <c:pt idx="4">
                  <c:v>0.82601191536073448</c:v>
                </c:pt>
                <c:pt idx="5">
                  <c:v>1.0639048165932821</c:v>
                </c:pt>
                <c:pt idx="6">
                  <c:v>1.0253792891306286</c:v>
                </c:pt>
                <c:pt idx="7">
                  <c:v>0.9534711069221754</c:v>
                </c:pt>
                <c:pt idx="8">
                  <c:v>1.1523692134599322</c:v>
                </c:pt>
                <c:pt idx="9">
                  <c:v>1.002886400818378</c:v>
                </c:pt>
                <c:pt idx="10">
                  <c:v>1.215600461552323</c:v>
                </c:pt>
                <c:pt idx="11">
                  <c:v>1.1694224418707255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193-4673-8675-50E6AF00A2DB}"/>
            </c:ext>
          </c:extLst>
        </c:ser>
        <c:ser>
          <c:idx val="3"/>
          <c:order val="3"/>
          <c:tx>
            <c:strRef>
              <c:f>'Rel_2021_2015-19'!$B$7</c:f>
              <c:strCache>
                <c:ptCount val="1"/>
                <c:pt idx="0">
                  <c:v>03–NI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'Rel_2021_2015-19'!$C$7:$N$7</c:f>
              <c:numCache>
                <c:formatCode>0.00</c:formatCode>
                <c:ptCount val="12"/>
                <c:pt idx="0">
                  <c:v>0.9374173529842893</c:v>
                </c:pt>
                <c:pt idx="1">
                  <c:v>0.81258651339538124</c:v>
                </c:pt>
                <c:pt idx="2">
                  <c:v>0.80089998049806699</c:v>
                </c:pt>
                <c:pt idx="3">
                  <c:v>0.93123999953188263</c:v>
                </c:pt>
                <c:pt idx="4">
                  <c:v>0.99319986376274372</c:v>
                </c:pt>
                <c:pt idx="5">
                  <c:v>1.101915050753784</c:v>
                </c:pt>
                <c:pt idx="6">
                  <c:v>1.001729693323647</c:v>
                </c:pt>
                <c:pt idx="7">
                  <c:v>1.0287207241052001</c:v>
                </c:pt>
                <c:pt idx="8">
                  <c:v>1.0962585677349515</c:v>
                </c:pt>
                <c:pt idx="9">
                  <c:v>1.0566064267071194</c:v>
                </c:pt>
                <c:pt idx="10">
                  <c:v>1.1246103902749949</c:v>
                </c:pt>
                <c:pt idx="11">
                  <c:v>1.1979243398435286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193-4673-8675-50E6AF00A2DB}"/>
            </c:ext>
          </c:extLst>
        </c:ser>
        <c:ser>
          <c:idx val="4"/>
          <c:order val="4"/>
          <c:tx>
            <c:strRef>
              <c:f>'Rel_2021_2015-19'!$B$8</c:f>
              <c:strCache>
                <c:ptCount val="1"/>
                <c:pt idx="0">
                  <c:v>04–HB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'Rel_2021_2015-19'!$C$8:$N$8</c:f>
              <c:numCache>
                <c:formatCode>0.00</c:formatCode>
                <c:ptCount val="12"/>
                <c:pt idx="0">
                  <c:v>0.93520541506169652</c:v>
                </c:pt>
                <c:pt idx="1">
                  <c:v>0.71600067867716921</c:v>
                </c:pt>
                <c:pt idx="2">
                  <c:v>0.8306860694464332</c:v>
                </c:pt>
                <c:pt idx="3">
                  <c:v>0.80498062861638531</c:v>
                </c:pt>
                <c:pt idx="4">
                  <c:v>0.956463042374325</c:v>
                </c:pt>
                <c:pt idx="5">
                  <c:v>1.1429884898667346</c:v>
                </c:pt>
                <c:pt idx="6">
                  <c:v>0.90902574387972757</c:v>
                </c:pt>
                <c:pt idx="7">
                  <c:v>0.93880596870786059</c:v>
                </c:pt>
                <c:pt idx="8">
                  <c:v>0.9355082011878767</c:v>
                </c:pt>
                <c:pt idx="9">
                  <c:v>1.0695587774528992</c:v>
                </c:pt>
                <c:pt idx="10">
                  <c:v>1.0721332077706192</c:v>
                </c:pt>
                <c:pt idx="11">
                  <c:v>1.7583771430736266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A193-4673-8675-50E6AF00A2DB}"/>
            </c:ext>
          </c:extLst>
        </c:ser>
        <c:ser>
          <c:idx val="5"/>
          <c:order val="5"/>
          <c:tx>
            <c:strRef>
              <c:f>'Rel_2021_2015-19'!$B$9</c:f>
              <c:strCache>
                <c:ptCount val="1"/>
                <c:pt idx="0">
                  <c:v>05–NW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'Rel_2021_2015-19'!$C$9:$N$9</c:f>
              <c:numCache>
                <c:formatCode>0.00</c:formatCode>
                <c:ptCount val="12"/>
                <c:pt idx="0">
                  <c:v>0.91134550435803918</c:v>
                </c:pt>
                <c:pt idx="1">
                  <c:v>0.79578667557782279</c:v>
                </c:pt>
                <c:pt idx="2">
                  <c:v>0.79265651178530716</c:v>
                </c:pt>
                <c:pt idx="3">
                  <c:v>1.0006426372747748</c:v>
                </c:pt>
                <c:pt idx="4">
                  <c:v>1.0569753740592349</c:v>
                </c:pt>
                <c:pt idx="5">
                  <c:v>1.0873956704498566</c:v>
                </c:pt>
                <c:pt idx="6">
                  <c:v>1.0463925527635052</c:v>
                </c:pt>
                <c:pt idx="7">
                  <c:v>1.0163026821578522</c:v>
                </c:pt>
                <c:pt idx="8">
                  <c:v>1.0422027498868176</c:v>
                </c:pt>
                <c:pt idx="9">
                  <c:v>1.0599574806726586</c:v>
                </c:pt>
                <c:pt idx="10">
                  <c:v>1.1458083778141592</c:v>
                </c:pt>
                <c:pt idx="11">
                  <c:v>1.1235059961415665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193-4673-8675-50E6AF00A2DB}"/>
            </c:ext>
          </c:extLst>
        </c:ser>
        <c:ser>
          <c:idx val="6"/>
          <c:order val="6"/>
          <c:tx>
            <c:strRef>
              <c:f>'Rel_2021_2015-19'!$B$10</c:f>
              <c:strCache>
                <c:ptCount val="1"/>
                <c:pt idx="0">
                  <c:v>06–HE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'Rel_2021_2015-19'!$C$10:$N$10</c:f>
              <c:numCache>
                <c:formatCode>0.00</c:formatCode>
                <c:ptCount val="12"/>
                <c:pt idx="0">
                  <c:v>0.9955085577031465</c:v>
                </c:pt>
                <c:pt idx="1">
                  <c:v>0.84162544522257743</c:v>
                </c:pt>
                <c:pt idx="2">
                  <c:v>0.87143915248234793</c:v>
                </c:pt>
                <c:pt idx="3">
                  <c:v>0.94733834545026752</c:v>
                </c:pt>
                <c:pt idx="4">
                  <c:v>0.94317632082027436</c:v>
                </c:pt>
                <c:pt idx="5">
                  <c:v>1.0399470780557316</c:v>
                </c:pt>
                <c:pt idx="6">
                  <c:v>0.99158767795816516</c:v>
                </c:pt>
                <c:pt idx="7">
                  <c:v>1.0147339422580959</c:v>
                </c:pt>
                <c:pt idx="8">
                  <c:v>1.014552377188674</c:v>
                </c:pt>
                <c:pt idx="9">
                  <c:v>1.0245232212774424</c:v>
                </c:pt>
                <c:pt idx="10">
                  <c:v>1.2118940749264786</c:v>
                </c:pt>
                <c:pt idx="11">
                  <c:v>1.1445563355549615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A193-4673-8675-50E6AF00A2DB}"/>
            </c:ext>
          </c:extLst>
        </c:ser>
        <c:ser>
          <c:idx val="7"/>
          <c:order val="7"/>
          <c:tx>
            <c:strRef>
              <c:f>'Rel_2021_2015-19'!$B$11</c:f>
              <c:strCache>
                <c:ptCount val="1"/>
                <c:pt idx="0">
                  <c:v>07–RP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'Rel_2021_2015-19'!$C$11:$N$11</c:f>
              <c:numCache>
                <c:formatCode>0.00</c:formatCode>
                <c:ptCount val="12"/>
                <c:pt idx="0">
                  <c:v>1.0279099753198648</c:v>
                </c:pt>
                <c:pt idx="1">
                  <c:v>0.75374072947657755</c:v>
                </c:pt>
                <c:pt idx="2">
                  <c:v>0.8289398109099585</c:v>
                </c:pt>
                <c:pt idx="3">
                  <c:v>0.9520264006262843</c:v>
                </c:pt>
                <c:pt idx="4">
                  <c:v>0.98413093295601128</c:v>
                </c:pt>
                <c:pt idx="5">
                  <c:v>1.0976065619126252</c:v>
                </c:pt>
                <c:pt idx="6">
                  <c:v>0.94814027514099275</c:v>
                </c:pt>
                <c:pt idx="7">
                  <c:v>1.0595805016435889</c:v>
                </c:pt>
                <c:pt idx="8">
                  <c:v>1.1277733384556783</c:v>
                </c:pt>
                <c:pt idx="9">
                  <c:v>1.0736873426418021</c:v>
                </c:pt>
                <c:pt idx="10">
                  <c:v>1.0983641750221542</c:v>
                </c:pt>
                <c:pt idx="11">
                  <c:v>1.1240634294464242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A193-4673-8675-50E6AF00A2DB}"/>
            </c:ext>
          </c:extLst>
        </c:ser>
        <c:ser>
          <c:idx val="8"/>
          <c:order val="8"/>
          <c:tx>
            <c:strRef>
              <c:f>'Rel_2021_2015-19'!$B$12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'Rel_2021_2015-19'!$C$12:$N$12</c:f>
              <c:numCache>
                <c:formatCode>0.00</c:formatCode>
                <c:ptCount val="12"/>
                <c:pt idx="0">
                  <c:v>0.94659996484475017</c:v>
                </c:pt>
                <c:pt idx="1">
                  <c:v>0.81543794993543328</c:v>
                </c:pt>
                <c:pt idx="2">
                  <c:v>0.87452573902844677</c:v>
                </c:pt>
                <c:pt idx="3">
                  <c:v>1.017440672467405</c:v>
                </c:pt>
                <c:pt idx="4">
                  <c:v>1.0435298216965334</c:v>
                </c:pt>
                <c:pt idx="5">
                  <c:v>1.11136968301553</c:v>
                </c:pt>
                <c:pt idx="6">
                  <c:v>0.95715899972671936</c:v>
                </c:pt>
                <c:pt idx="7">
                  <c:v>0.9710228602312192</c:v>
                </c:pt>
                <c:pt idx="8">
                  <c:v>0.98139245286578813</c:v>
                </c:pt>
                <c:pt idx="9">
                  <c:v>1.0694841159406454</c:v>
                </c:pt>
                <c:pt idx="10">
                  <c:v>1.1367381942984505</c:v>
                </c:pt>
                <c:pt idx="11">
                  <c:v>1.1210123370569349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A193-4673-8675-50E6AF00A2DB}"/>
            </c:ext>
          </c:extLst>
        </c:ser>
        <c:ser>
          <c:idx val="9"/>
          <c:order val="9"/>
          <c:tx>
            <c:strRef>
              <c:f>'Rel_2021_2015-19'!$B$13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'Rel_2021_2015-19'!$C$13:$N$13</c:f>
              <c:numCache>
                <c:formatCode>0.00</c:formatCode>
                <c:ptCount val="12"/>
                <c:pt idx="0">
                  <c:v>0.94230722212916285</c:v>
                </c:pt>
                <c:pt idx="1">
                  <c:v>0.80763987515501623</c:v>
                </c:pt>
                <c:pt idx="2">
                  <c:v>0.84426934987247437</c:v>
                </c:pt>
                <c:pt idx="3">
                  <c:v>1.011131123628169</c:v>
                </c:pt>
                <c:pt idx="4">
                  <c:v>1.0023618636209422</c:v>
                </c:pt>
                <c:pt idx="5">
                  <c:v>0.99980298842970627</c:v>
                </c:pt>
                <c:pt idx="6">
                  <c:v>0.98672734750749469</c:v>
                </c:pt>
                <c:pt idx="7">
                  <c:v>0.96160618978730683</c:v>
                </c:pt>
                <c:pt idx="8">
                  <c:v>1.0342706560664907</c:v>
                </c:pt>
                <c:pt idx="9">
                  <c:v>1.1220935545230322</c:v>
                </c:pt>
                <c:pt idx="10">
                  <c:v>1.1718014330461521</c:v>
                </c:pt>
                <c:pt idx="11">
                  <c:v>1.1641609724317856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A193-4673-8675-50E6AF00A2DB}"/>
            </c:ext>
          </c:extLst>
        </c:ser>
        <c:ser>
          <c:idx val="10"/>
          <c:order val="10"/>
          <c:tx>
            <c:strRef>
              <c:f>'Rel_2021_2015-19'!$B$14</c:f>
              <c:strCache>
                <c:ptCount val="1"/>
                <c:pt idx="0">
                  <c:v>10–SL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'Rel_2021_2015-19'!$C$14:$N$14</c:f>
              <c:numCache>
                <c:formatCode>0.00</c:formatCode>
                <c:ptCount val="12"/>
                <c:pt idx="0">
                  <c:v>0.90779876184846864</c:v>
                </c:pt>
                <c:pt idx="1">
                  <c:v>0.86584372172221236</c:v>
                </c:pt>
                <c:pt idx="2">
                  <c:v>0.7530758959527265</c:v>
                </c:pt>
                <c:pt idx="3">
                  <c:v>1.1435553909075424</c:v>
                </c:pt>
                <c:pt idx="4">
                  <c:v>1.0108549093209578</c:v>
                </c:pt>
                <c:pt idx="5">
                  <c:v>0.99460023708497547</c:v>
                </c:pt>
                <c:pt idx="6">
                  <c:v>0.91807088362327438</c:v>
                </c:pt>
                <c:pt idx="7">
                  <c:v>1.002944395992341</c:v>
                </c:pt>
                <c:pt idx="8">
                  <c:v>0.97731769175650729</c:v>
                </c:pt>
                <c:pt idx="9">
                  <c:v>0.91176763272031003</c:v>
                </c:pt>
                <c:pt idx="10">
                  <c:v>1.238591273911545</c:v>
                </c:pt>
                <c:pt idx="11">
                  <c:v>1.311827794819671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A193-4673-8675-50E6AF00A2DB}"/>
            </c:ext>
          </c:extLst>
        </c:ser>
        <c:ser>
          <c:idx val="11"/>
          <c:order val="11"/>
          <c:tx>
            <c:strRef>
              <c:f>'Rel_2021_2015-19'!$B$15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'Rel_2021_2015-19'!$C$15:$N$15</c:f>
              <c:numCache>
                <c:formatCode>0.00</c:formatCode>
                <c:ptCount val="12"/>
                <c:pt idx="0">
                  <c:v>1.064744349590947</c:v>
                </c:pt>
                <c:pt idx="1">
                  <c:v>0.79359863400685771</c:v>
                </c:pt>
                <c:pt idx="2">
                  <c:v>0.78510754659180637</c:v>
                </c:pt>
                <c:pt idx="3">
                  <c:v>1.0638603775281898</c:v>
                </c:pt>
                <c:pt idx="4">
                  <c:v>0.95126897656943576</c:v>
                </c:pt>
                <c:pt idx="5">
                  <c:v>1.1558094750530734</c:v>
                </c:pt>
                <c:pt idx="6">
                  <c:v>1.027328153310433</c:v>
                </c:pt>
                <c:pt idx="7">
                  <c:v>0.85990356096474374</c:v>
                </c:pt>
                <c:pt idx="8">
                  <c:v>1.0153445622493491</c:v>
                </c:pt>
                <c:pt idx="9">
                  <c:v>1.0827223813686122</c:v>
                </c:pt>
                <c:pt idx="10">
                  <c:v>1.1289946863564464</c:v>
                </c:pt>
                <c:pt idx="11">
                  <c:v>1.1601324401616508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A193-4673-8675-50E6AF00A2DB}"/>
            </c:ext>
          </c:extLst>
        </c:ser>
        <c:ser>
          <c:idx val="12"/>
          <c:order val="12"/>
          <c:tx>
            <c:strRef>
              <c:f>'Rel_2021_2015-19'!$B$16</c:f>
              <c:strCache>
                <c:ptCount val="1"/>
                <c:pt idx="0">
                  <c:v>12–BB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'Rel_2021_2015-19'!$C$16:$N$16</c:f>
              <c:numCache>
                <c:formatCode>0.00</c:formatCode>
                <c:ptCount val="12"/>
                <c:pt idx="0">
                  <c:v>1.0337199310787037</c:v>
                </c:pt>
                <c:pt idx="1">
                  <c:v>0.78602380447695697</c:v>
                </c:pt>
                <c:pt idx="2">
                  <c:v>0.8766241422696105</c:v>
                </c:pt>
                <c:pt idx="3">
                  <c:v>0.91638111636921937</c:v>
                </c:pt>
                <c:pt idx="4">
                  <c:v>0.97733520756532</c:v>
                </c:pt>
                <c:pt idx="5">
                  <c:v>1.0692693016013026</c:v>
                </c:pt>
                <c:pt idx="6">
                  <c:v>1.0505173124796316</c:v>
                </c:pt>
                <c:pt idx="7">
                  <c:v>0.98893215265835499</c:v>
                </c:pt>
                <c:pt idx="8">
                  <c:v>1.077009285593191</c:v>
                </c:pt>
                <c:pt idx="9">
                  <c:v>1.0957566131786651</c:v>
                </c:pt>
                <c:pt idx="10">
                  <c:v>1.0117576470644492</c:v>
                </c:pt>
                <c:pt idx="11">
                  <c:v>1.1569787266701836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A193-4673-8675-50E6AF00A2DB}"/>
            </c:ext>
          </c:extLst>
        </c:ser>
        <c:ser>
          <c:idx val="13"/>
          <c:order val="13"/>
          <c:tx>
            <c:strRef>
              <c:f>'Rel_2021_2015-19'!$B$17</c:f>
              <c:strCache>
                <c:ptCount val="1"/>
                <c:pt idx="0">
                  <c:v>13–MV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'Rel_2021_2015-19'!$C$17:$N$17</c:f>
              <c:numCache>
                <c:formatCode>0.00</c:formatCode>
                <c:ptCount val="12"/>
                <c:pt idx="0">
                  <c:v>0.93509071137159538</c:v>
                </c:pt>
                <c:pt idx="1">
                  <c:v>0.80609563417238173</c:v>
                </c:pt>
                <c:pt idx="2">
                  <c:v>0.88323603182036392</c:v>
                </c:pt>
                <c:pt idx="3">
                  <c:v>0.98612836370588475</c:v>
                </c:pt>
                <c:pt idx="4">
                  <c:v>0.95573309117139615</c:v>
                </c:pt>
                <c:pt idx="5">
                  <c:v>1.0438768830997034</c:v>
                </c:pt>
                <c:pt idx="6">
                  <c:v>0.99467646827717315</c:v>
                </c:pt>
                <c:pt idx="7">
                  <c:v>1.0436605355591646</c:v>
                </c:pt>
                <c:pt idx="8">
                  <c:v>0.96754685002394747</c:v>
                </c:pt>
                <c:pt idx="9">
                  <c:v>1.2061770179820028</c:v>
                </c:pt>
                <c:pt idx="10">
                  <c:v>1.1302267843322347</c:v>
                </c:pt>
                <c:pt idx="11">
                  <c:v>1.1000189534284344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193-4673-8675-50E6AF00A2DB}"/>
            </c:ext>
          </c:extLst>
        </c:ser>
        <c:ser>
          <c:idx val="14"/>
          <c:order val="14"/>
          <c:tx>
            <c:strRef>
              <c:f>'Rel_2021_2015-19'!$B$18</c:f>
              <c:strCache>
                <c:ptCount val="1"/>
                <c:pt idx="0">
                  <c:v>14–SN</c:v>
                </c:pt>
              </c:strCache>
            </c:strRef>
          </c:tx>
          <c:spPr>
            <a:ln w="22225" cap="rnd">
              <a:solidFill>
                <a:schemeClr val="accent2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'Rel_2021_2015-19'!$C$18:$N$18</c:f>
              <c:numCache>
                <c:formatCode>0.00</c:formatCode>
                <c:ptCount val="12"/>
                <c:pt idx="0">
                  <c:v>1.058120362459245</c:v>
                </c:pt>
                <c:pt idx="1">
                  <c:v>0.78667491494937614</c:v>
                </c:pt>
                <c:pt idx="2">
                  <c:v>0.85992900118116433</c:v>
                </c:pt>
                <c:pt idx="3">
                  <c:v>0.9351202272689858</c:v>
                </c:pt>
                <c:pt idx="4">
                  <c:v>0.99423319534329568</c:v>
                </c:pt>
                <c:pt idx="5">
                  <c:v>0.91428546916294262</c:v>
                </c:pt>
                <c:pt idx="6">
                  <c:v>0.89471622934307604</c:v>
                </c:pt>
                <c:pt idx="7">
                  <c:v>0.98670462619941046</c:v>
                </c:pt>
                <c:pt idx="8">
                  <c:v>1.0745112852631484</c:v>
                </c:pt>
                <c:pt idx="9">
                  <c:v>1.087688362094452</c:v>
                </c:pt>
                <c:pt idx="10">
                  <c:v>1.1892521056858347</c:v>
                </c:pt>
                <c:pt idx="11">
                  <c:v>1.2565838145354917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A193-4673-8675-50E6AF00A2DB}"/>
            </c:ext>
          </c:extLst>
        </c:ser>
        <c:ser>
          <c:idx val="15"/>
          <c:order val="15"/>
          <c:tx>
            <c:strRef>
              <c:f>'Rel_2021_2015-19'!$B$19</c:f>
              <c:strCache>
                <c:ptCount val="1"/>
                <c:pt idx="0">
                  <c:v>15–ST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'Rel_2021_2015-19'!$C$19:$N$19</c:f>
              <c:numCache>
                <c:formatCode>0.00</c:formatCode>
                <c:ptCount val="12"/>
                <c:pt idx="0">
                  <c:v>1.1449349159231241</c:v>
                </c:pt>
                <c:pt idx="1">
                  <c:v>0.91737142027343477</c:v>
                </c:pt>
                <c:pt idx="2">
                  <c:v>0.82171415382410629</c:v>
                </c:pt>
                <c:pt idx="3">
                  <c:v>0.94170896834676965</c:v>
                </c:pt>
                <c:pt idx="4">
                  <c:v>0.95800413359381631</c:v>
                </c:pt>
                <c:pt idx="5">
                  <c:v>1.0450196795961537</c:v>
                </c:pt>
                <c:pt idx="6">
                  <c:v>0.98718119062117804</c:v>
                </c:pt>
                <c:pt idx="7">
                  <c:v>0.96845873584905195</c:v>
                </c:pt>
                <c:pt idx="8">
                  <c:v>1.1286146505595731</c:v>
                </c:pt>
                <c:pt idx="9">
                  <c:v>0.97381492146129034</c:v>
                </c:pt>
                <c:pt idx="10">
                  <c:v>1.0746491033592172</c:v>
                </c:pt>
                <c:pt idx="11">
                  <c:v>1.0689767506508157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A193-4673-8675-50E6AF00A2DB}"/>
            </c:ext>
          </c:extLst>
        </c:ser>
        <c:ser>
          <c:idx val="16"/>
          <c:order val="16"/>
          <c:tx>
            <c:strRef>
              <c:f>'Rel_2021_2015-19'!$B$20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'Rel_2021_2015-19'!$C$20:$N$20</c:f>
              <c:numCache>
                <c:formatCode>0.00</c:formatCode>
                <c:ptCount val="12"/>
                <c:pt idx="0">
                  <c:v>1.0610075728737443</c:v>
                </c:pt>
                <c:pt idx="1">
                  <c:v>0.87589953060208148</c:v>
                </c:pt>
                <c:pt idx="2">
                  <c:v>0.81712127581157112</c:v>
                </c:pt>
                <c:pt idx="3">
                  <c:v>0.96374770720221981</c:v>
                </c:pt>
                <c:pt idx="4">
                  <c:v>0.94386111570442588</c:v>
                </c:pt>
                <c:pt idx="5">
                  <c:v>1.0471104942129768</c:v>
                </c:pt>
                <c:pt idx="6">
                  <c:v>0.97673857541918552</c:v>
                </c:pt>
                <c:pt idx="7">
                  <c:v>0.95436354493973719</c:v>
                </c:pt>
                <c:pt idx="8">
                  <c:v>1.12904174665385</c:v>
                </c:pt>
                <c:pt idx="9">
                  <c:v>1.0335797798394528</c:v>
                </c:pt>
                <c:pt idx="10">
                  <c:v>1.0601864331877604</c:v>
                </c:pt>
                <c:pt idx="11">
                  <c:v>1.1960238803578287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A193-4673-8675-50E6AF00A2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0202504"/>
        <c:axId val="550203160"/>
      </c:lineChart>
      <c:catAx>
        <c:axId val="550202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3160"/>
        <c:crosses val="autoZero"/>
        <c:auto val="1"/>
        <c:lblAlgn val="ctr"/>
        <c:lblOffset val="100"/>
        <c:noMultiLvlLbl val="0"/>
      </c:catAx>
      <c:valAx>
        <c:axId val="550203160"/>
        <c:scaling>
          <c:orientation val="minMax"/>
          <c:max val="1.8"/>
          <c:min val="0.6000000000000000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/>
      </a:pPr>
      <a:endParaRPr lang="de-DE"/>
    </a:p>
  </c:txPr>
  <c:externalData r:id="rId4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474128233970756E-2"/>
          <c:y val="4.3137254901960784E-2"/>
          <c:w val="0.9375258717660292"/>
          <c:h val="0.86588914620966495"/>
        </c:manualLayout>
      </c:layout>
      <c:lineChart>
        <c:grouping val="standard"/>
        <c:varyColors val="0"/>
        <c:ser>
          <c:idx val="0"/>
          <c:order val="0"/>
          <c:tx>
            <c:strRef>
              <c:f>'Rel_2021_2015-19'!$B$174</c:f>
              <c:strCache>
                <c:ptCount val="1"/>
                <c:pt idx="0">
                  <c:v>DE</c:v>
                </c:pt>
              </c:strCache>
            </c:strRef>
          </c:tx>
          <c:spPr>
            <a:ln w="38100" cap="rnd">
              <a:solidFill>
                <a:schemeClr val="tx1"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'Rel_2021_2015-19'!$C$174:$N$174</c:f>
              <c:numCache>
                <c:formatCode>0.00</c:formatCode>
                <c:ptCount val="12"/>
                <c:pt idx="0">
                  <c:v>1.011476223860073</c:v>
                </c:pt>
                <c:pt idx="1">
                  <c:v>0.83426080850536355</c:v>
                </c:pt>
                <c:pt idx="2">
                  <c:v>0.7708356503418593</c:v>
                </c:pt>
                <c:pt idx="3">
                  <c:v>0.93799882867955298</c:v>
                </c:pt>
                <c:pt idx="4">
                  <c:v>0.97340518132836629</c:v>
                </c:pt>
                <c:pt idx="5">
                  <c:v>1.1049963213310365</c:v>
                </c:pt>
                <c:pt idx="6">
                  <c:v>1.0017967904818474</c:v>
                </c:pt>
                <c:pt idx="7">
                  <c:v>0.98004421796843355</c:v>
                </c:pt>
                <c:pt idx="8">
                  <c:v>1.1257111002296678</c:v>
                </c:pt>
                <c:pt idx="9">
                  <c:v>1.0774302248586027</c:v>
                </c:pt>
                <c:pt idx="10">
                  <c:v>1.1293217585655311</c:v>
                </c:pt>
                <c:pt idx="11">
                  <c:v>1.1246959225486732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03-430A-BD40-901932F853C5}"/>
            </c:ext>
          </c:extLst>
        </c:ser>
        <c:ser>
          <c:idx val="1"/>
          <c:order val="1"/>
          <c:tx>
            <c:strRef>
              <c:f>'Rel_2021_2015-19'!$B$175</c:f>
              <c:strCache>
                <c:ptCount val="1"/>
                <c:pt idx="0">
                  <c:v>01–SH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'Rel_2021_2015-19'!$C$175:$N$175</c:f>
              <c:numCache>
                <c:formatCode>0.00</c:formatCode>
                <c:ptCount val="12"/>
                <c:pt idx="0">
                  <c:v>0.97112122911046306</c:v>
                </c:pt>
                <c:pt idx="1">
                  <c:v>0.75010933778505029</c:v>
                </c:pt>
                <c:pt idx="2">
                  <c:v>0.83076829384545825</c:v>
                </c:pt>
                <c:pt idx="3">
                  <c:v>0.87838106125446003</c:v>
                </c:pt>
                <c:pt idx="4">
                  <c:v>0.97325630842407163</c:v>
                </c:pt>
                <c:pt idx="5">
                  <c:v>1.0108271450329749</c:v>
                </c:pt>
                <c:pt idx="6">
                  <c:v>1.0963478285654222</c:v>
                </c:pt>
                <c:pt idx="7">
                  <c:v>0.97130111928398766</c:v>
                </c:pt>
                <c:pt idx="8">
                  <c:v>1.1182722022001375</c:v>
                </c:pt>
                <c:pt idx="9">
                  <c:v>1.2190435109638511</c:v>
                </c:pt>
                <c:pt idx="10">
                  <c:v>1.0962452368586757</c:v>
                </c:pt>
                <c:pt idx="11">
                  <c:v>1.1629679035256237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03-430A-BD40-901932F853C5}"/>
            </c:ext>
          </c:extLst>
        </c:ser>
        <c:ser>
          <c:idx val="2"/>
          <c:order val="2"/>
          <c:tx>
            <c:strRef>
              <c:f>'Rel_2021_2015-19'!$B$176</c:f>
              <c:strCache>
                <c:ptCount val="1"/>
                <c:pt idx="0">
                  <c:v>02–HH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'Rel_2021_2015-19'!$C$176:$N$176</c:f>
              <c:numCache>
                <c:formatCode>0.00</c:formatCode>
                <c:ptCount val="12"/>
                <c:pt idx="0">
                  <c:v>1.02103959142184</c:v>
                </c:pt>
                <c:pt idx="1">
                  <c:v>0.87059466152949072</c:v>
                </c:pt>
                <c:pt idx="2">
                  <c:v>0.7150616736872093</c:v>
                </c:pt>
                <c:pt idx="3">
                  <c:v>0.85985306443835763</c:v>
                </c:pt>
                <c:pt idx="4">
                  <c:v>0.85872075725331132</c:v>
                </c:pt>
                <c:pt idx="5">
                  <c:v>1.0183608993081024</c:v>
                </c:pt>
                <c:pt idx="6">
                  <c:v>1.1642699196688742</c:v>
                </c:pt>
                <c:pt idx="7">
                  <c:v>1.1139315277776858</c:v>
                </c:pt>
                <c:pt idx="8">
                  <c:v>0.96809637835732021</c:v>
                </c:pt>
                <c:pt idx="9">
                  <c:v>1.1427093656009322</c:v>
                </c:pt>
                <c:pt idx="10">
                  <c:v>1.0176355043660401</c:v>
                </c:pt>
                <c:pt idx="11">
                  <c:v>1.2508832298144454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03-430A-BD40-901932F853C5}"/>
            </c:ext>
          </c:extLst>
        </c:ser>
        <c:ser>
          <c:idx val="3"/>
          <c:order val="3"/>
          <c:tx>
            <c:strRef>
              <c:f>'Rel_2021_2015-19'!$B$177</c:f>
              <c:strCache>
                <c:ptCount val="1"/>
                <c:pt idx="0">
                  <c:v>03–NI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'Rel_2021_2015-19'!$C$177:$N$177</c:f>
              <c:numCache>
                <c:formatCode>0.00</c:formatCode>
                <c:ptCount val="12"/>
                <c:pt idx="0">
                  <c:v>1.0314646943058154</c:v>
                </c:pt>
                <c:pt idx="1">
                  <c:v>0.90373552174718874</c:v>
                </c:pt>
                <c:pt idx="2">
                  <c:v>0.76357835865451862</c:v>
                </c:pt>
                <c:pt idx="3">
                  <c:v>0.9279107177525564</c:v>
                </c:pt>
                <c:pt idx="4">
                  <c:v>1.061196019627862</c:v>
                </c:pt>
                <c:pt idx="5">
                  <c:v>1.1022342780630809</c:v>
                </c:pt>
                <c:pt idx="6">
                  <c:v>1.0772707095436029</c:v>
                </c:pt>
                <c:pt idx="7">
                  <c:v>0.96167602688292764</c:v>
                </c:pt>
                <c:pt idx="8">
                  <c:v>1.1287154928990233</c:v>
                </c:pt>
                <c:pt idx="9">
                  <c:v>1.0741321222264746</c:v>
                </c:pt>
                <c:pt idx="10">
                  <c:v>1.0638161717266632</c:v>
                </c:pt>
                <c:pt idx="11">
                  <c:v>0.99738325639872338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F03-430A-BD40-901932F853C5}"/>
            </c:ext>
          </c:extLst>
        </c:ser>
        <c:ser>
          <c:idx val="4"/>
          <c:order val="4"/>
          <c:tx>
            <c:strRef>
              <c:f>'Rel_2021_2015-19'!$B$178</c:f>
              <c:strCache>
                <c:ptCount val="1"/>
                <c:pt idx="0">
                  <c:v>04–HB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'Rel_2021_2015-19'!$C$178:$N$178</c:f>
              <c:numCache>
                <c:formatCode>0.00</c:formatCode>
                <c:ptCount val="12"/>
                <c:pt idx="0">
                  <c:v>0.97266992108605477</c:v>
                </c:pt>
                <c:pt idx="1">
                  <c:v>0.7646592800575186</c:v>
                </c:pt>
                <c:pt idx="2">
                  <c:v>0.87355010903314945</c:v>
                </c:pt>
                <c:pt idx="3">
                  <c:v>1.1244157813708744</c:v>
                </c:pt>
                <c:pt idx="4">
                  <c:v>0.98721028423930934</c:v>
                </c:pt>
                <c:pt idx="5">
                  <c:v>1.1872169298186024</c:v>
                </c:pt>
                <c:pt idx="6">
                  <c:v>1.1378016835300513</c:v>
                </c:pt>
                <c:pt idx="7">
                  <c:v>0.90519912358919419</c:v>
                </c:pt>
                <c:pt idx="8">
                  <c:v>1.3505775909856275</c:v>
                </c:pt>
                <c:pt idx="9">
                  <c:v>0.98389204899942895</c:v>
                </c:pt>
                <c:pt idx="10">
                  <c:v>1.0599200709675669</c:v>
                </c:pt>
                <c:pt idx="11">
                  <c:v>0.78272584513099697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F03-430A-BD40-901932F853C5}"/>
            </c:ext>
          </c:extLst>
        </c:ser>
        <c:ser>
          <c:idx val="5"/>
          <c:order val="5"/>
          <c:tx>
            <c:strRef>
              <c:f>'Rel_2021_2015-19'!$B$179</c:f>
              <c:strCache>
                <c:ptCount val="1"/>
                <c:pt idx="0">
                  <c:v>05–NW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'Rel_2021_2015-19'!$C$179:$N$179</c:f>
              <c:numCache>
                <c:formatCode>0.00</c:formatCode>
                <c:ptCount val="12"/>
                <c:pt idx="0">
                  <c:v>1.0204942000354482</c:v>
                </c:pt>
                <c:pt idx="1">
                  <c:v>0.84769831435170251</c:v>
                </c:pt>
                <c:pt idx="2">
                  <c:v>0.82796074886091076</c:v>
                </c:pt>
                <c:pt idx="3">
                  <c:v>0.93118079268947451</c:v>
                </c:pt>
                <c:pt idx="4">
                  <c:v>0.99453032050308965</c:v>
                </c:pt>
                <c:pt idx="5">
                  <c:v>1.075616845042185</c:v>
                </c:pt>
                <c:pt idx="6">
                  <c:v>0.94389529358698687</c:v>
                </c:pt>
                <c:pt idx="7">
                  <c:v>0.99537353813435714</c:v>
                </c:pt>
                <c:pt idx="8">
                  <c:v>1.1624880304266516</c:v>
                </c:pt>
                <c:pt idx="9">
                  <c:v>1.0548672619330615</c:v>
                </c:pt>
                <c:pt idx="10">
                  <c:v>1.0698012300508986</c:v>
                </c:pt>
                <c:pt idx="11">
                  <c:v>1.1170590224117745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9F03-430A-BD40-901932F853C5}"/>
            </c:ext>
          </c:extLst>
        </c:ser>
        <c:ser>
          <c:idx val="6"/>
          <c:order val="6"/>
          <c:tx>
            <c:strRef>
              <c:f>'Rel_2021_2015-19'!$B$180</c:f>
              <c:strCache>
                <c:ptCount val="1"/>
                <c:pt idx="0">
                  <c:v>06–HE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'Rel_2021_2015-19'!$C$180:$N$180</c:f>
              <c:numCache>
                <c:formatCode>0.00</c:formatCode>
                <c:ptCount val="12"/>
                <c:pt idx="0">
                  <c:v>1.0191186891809081</c:v>
                </c:pt>
                <c:pt idx="1">
                  <c:v>0.79891358251810496</c:v>
                </c:pt>
                <c:pt idx="2">
                  <c:v>0.77460786922335745</c:v>
                </c:pt>
                <c:pt idx="3">
                  <c:v>0.92424221746073465</c:v>
                </c:pt>
                <c:pt idx="4">
                  <c:v>1.0491774253618746</c:v>
                </c:pt>
                <c:pt idx="5">
                  <c:v>1.1092190446288028</c:v>
                </c:pt>
                <c:pt idx="6">
                  <c:v>0.97501532359259757</c:v>
                </c:pt>
                <c:pt idx="7">
                  <c:v>0.88035465944851476</c:v>
                </c:pt>
                <c:pt idx="8">
                  <c:v>1.1619344051656173</c:v>
                </c:pt>
                <c:pt idx="9">
                  <c:v>1.0718557127455757</c:v>
                </c:pt>
                <c:pt idx="10">
                  <c:v>1.2415172175163653</c:v>
                </c:pt>
                <c:pt idx="11">
                  <c:v>1.0953784071286332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9F03-430A-BD40-901932F853C5}"/>
            </c:ext>
          </c:extLst>
        </c:ser>
        <c:ser>
          <c:idx val="7"/>
          <c:order val="7"/>
          <c:tx>
            <c:strRef>
              <c:f>'Rel_2021_2015-19'!$B$181</c:f>
              <c:strCache>
                <c:ptCount val="1"/>
                <c:pt idx="0">
                  <c:v>07–RP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'Rel_2021_2015-19'!$C$181:$N$181</c:f>
              <c:numCache>
                <c:formatCode>0.00</c:formatCode>
                <c:ptCount val="12"/>
                <c:pt idx="0">
                  <c:v>0.94362681701291073</c:v>
                </c:pt>
                <c:pt idx="1">
                  <c:v>0.76621604974699731</c:v>
                </c:pt>
                <c:pt idx="2">
                  <c:v>0.71688071286084465</c:v>
                </c:pt>
                <c:pt idx="3">
                  <c:v>1.0446418504862707</c:v>
                </c:pt>
                <c:pt idx="4">
                  <c:v>1.0355799838948592</c:v>
                </c:pt>
                <c:pt idx="5">
                  <c:v>1.0789698633387623</c:v>
                </c:pt>
                <c:pt idx="6">
                  <c:v>1.0803993994398022</c:v>
                </c:pt>
                <c:pt idx="7">
                  <c:v>0.95409061088787894</c:v>
                </c:pt>
                <c:pt idx="8">
                  <c:v>1.016804735497846</c:v>
                </c:pt>
                <c:pt idx="9">
                  <c:v>1.1164278454584255</c:v>
                </c:pt>
                <c:pt idx="10">
                  <c:v>1.1734646481646529</c:v>
                </c:pt>
                <c:pt idx="11">
                  <c:v>1.2019111099214006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9F03-430A-BD40-901932F853C5}"/>
            </c:ext>
          </c:extLst>
        </c:ser>
        <c:ser>
          <c:idx val="8"/>
          <c:order val="8"/>
          <c:tx>
            <c:strRef>
              <c:f>'Rel_2021_2015-19'!$B$182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'Rel_2021_2015-19'!$C$182:$N$182</c:f>
              <c:numCache>
                <c:formatCode>0.00</c:formatCode>
                <c:ptCount val="12"/>
                <c:pt idx="0">
                  <c:v>0.9347592339363302</c:v>
                </c:pt>
                <c:pt idx="1">
                  <c:v>0.78900487147538267</c:v>
                </c:pt>
                <c:pt idx="2">
                  <c:v>0.76538574791184888</c:v>
                </c:pt>
                <c:pt idx="3">
                  <c:v>0.9146091593874065</c:v>
                </c:pt>
                <c:pt idx="4">
                  <c:v>0.96190980132532333</c:v>
                </c:pt>
                <c:pt idx="5">
                  <c:v>1.1770361751428866</c:v>
                </c:pt>
                <c:pt idx="6">
                  <c:v>0.99343572585320328</c:v>
                </c:pt>
                <c:pt idx="7">
                  <c:v>1.0722422003348462</c:v>
                </c:pt>
                <c:pt idx="8">
                  <c:v>1.1376089175593573</c:v>
                </c:pt>
                <c:pt idx="9">
                  <c:v>1.0543004682112747</c:v>
                </c:pt>
                <c:pt idx="10">
                  <c:v>1.1372979962615528</c:v>
                </c:pt>
                <c:pt idx="11">
                  <c:v>1.1601944656584993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9F03-430A-BD40-901932F853C5}"/>
            </c:ext>
          </c:extLst>
        </c:ser>
        <c:ser>
          <c:idx val="9"/>
          <c:order val="9"/>
          <c:tx>
            <c:strRef>
              <c:f>'Rel_2021_2015-19'!$B$183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'Rel_2021_2015-19'!$C$183:$N$183</c:f>
              <c:numCache>
                <c:formatCode>0.00</c:formatCode>
                <c:ptCount val="12"/>
                <c:pt idx="0">
                  <c:v>0.96014303831087677</c:v>
                </c:pt>
                <c:pt idx="1">
                  <c:v>0.82214673777288261</c:v>
                </c:pt>
                <c:pt idx="2">
                  <c:v>0.79524871594201951</c:v>
                </c:pt>
                <c:pt idx="3">
                  <c:v>0.97916221902327083</c:v>
                </c:pt>
                <c:pt idx="4">
                  <c:v>0.9741552660973033</c:v>
                </c:pt>
                <c:pt idx="5">
                  <c:v>1.1088974042129778</c:v>
                </c:pt>
                <c:pt idx="6">
                  <c:v>0.96105435951476859</c:v>
                </c:pt>
                <c:pt idx="7">
                  <c:v>0.98411217661485262</c:v>
                </c:pt>
                <c:pt idx="8">
                  <c:v>1.1411877116353306</c:v>
                </c:pt>
                <c:pt idx="9">
                  <c:v>1.0607947883772699</c:v>
                </c:pt>
                <c:pt idx="10">
                  <c:v>1.1845072776884558</c:v>
                </c:pt>
                <c:pt idx="11">
                  <c:v>1.114823903230276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9F03-430A-BD40-901932F853C5}"/>
            </c:ext>
          </c:extLst>
        </c:ser>
        <c:ser>
          <c:idx val="10"/>
          <c:order val="10"/>
          <c:tx>
            <c:strRef>
              <c:f>'Rel_2021_2015-19'!$B$184</c:f>
              <c:strCache>
                <c:ptCount val="1"/>
                <c:pt idx="0">
                  <c:v>10–SL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'Rel_2021_2015-19'!$C$184:$N$184</c:f>
              <c:numCache>
                <c:formatCode>0.00</c:formatCode>
                <c:ptCount val="12"/>
                <c:pt idx="0">
                  <c:v>1.002036861764432</c:v>
                </c:pt>
                <c:pt idx="1">
                  <c:v>0.88708790264317483</c:v>
                </c:pt>
                <c:pt idx="2">
                  <c:v>0.63093411166729596</c:v>
                </c:pt>
                <c:pt idx="3">
                  <c:v>0.86545398530861717</c:v>
                </c:pt>
                <c:pt idx="4">
                  <c:v>0.75663414839479493</c:v>
                </c:pt>
                <c:pt idx="5">
                  <c:v>0.92701125917039451</c:v>
                </c:pt>
                <c:pt idx="6">
                  <c:v>1.1039780919741604</c:v>
                </c:pt>
                <c:pt idx="7">
                  <c:v>0.9194271519525119</c:v>
                </c:pt>
                <c:pt idx="8">
                  <c:v>1.1164102776945903</c:v>
                </c:pt>
                <c:pt idx="9">
                  <c:v>1.3834940761861187</c:v>
                </c:pt>
                <c:pt idx="10">
                  <c:v>1.2929673997381752</c:v>
                </c:pt>
                <c:pt idx="11">
                  <c:v>1.2345404938708227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9F03-430A-BD40-901932F853C5}"/>
            </c:ext>
          </c:extLst>
        </c:ser>
        <c:ser>
          <c:idx val="11"/>
          <c:order val="11"/>
          <c:tx>
            <c:strRef>
              <c:f>'Rel_2021_2015-19'!$B$185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'Rel_2021_2015-19'!$C$185:$N$185</c:f>
              <c:numCache>
                <c:formatCode>0.00</c:formatCode>
                <c:ptCount val="12"/>
                <c:pt idx="0">
                  <c:v>0.92544641785185544</c:v>
                </c:pt>
                <c:pt idx="1">
                  <c:v>0.81129335313991746</c:v>
                </c:pt>
                <c:pt idx="2">
                  <c:v>0.78074641523461596</c:v>
                </c:pt>
                <c:pt idx="3">
                  <c:v>0.9735599477129131</c:v>
                </c:pt>
                <c:pt idx="4">
                  <c:v>0.97592039663541863</c:v>
                </c:pt>
                <c:pt idx="5">
                  <c:v>1.2470363846094901</c:v>
                </c:pt>
                <c:pt idx="6">
                  <c:v>1.113310901601082</c:v>
                </c:pt>
                <c:pt idx="7">
                  <c:v>0.96634962362180599</c:v>
                </c:pt>
                <c:pt idx="8">
                  <c:v>1.1348654225830899</c:v>
                </c:pt>
                <c:pt idx="9">
                  <c:v>1.1134160201830479</c:v>
                </c:pt>
                <c:pt idx="10">
                  <c:v>1.0323832561146862</c:v>
                </c:pt>
                <c:pt idx="11">
                  <c:v>1.0410439788711499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9F03-430A-BD40-901932F853C5}"/>
            </c:ext>
          </c:extLst>
        </c:ser>
        <c:ser>
          <c:idx val="12"/>
          <c:order val="12"/>
          <c:tx>
            <c:strRef>
              <c:f>'Rel_2021_2015-19'!$B$186</c:f>
              <c:strCache>
                <c:ptCount val="1"/>
                <c:pt idx="0">
                  <c:v>12–BB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'Rel_2021_2015-19'!$C$186:$N$186</c:f>
              <c:numCache>
                <c:formatCode>0.00</c:formatCode>
                <c:ptCount val="12"/>
                <c:pt idx="0">
                  <c:v>1.1020504697708144</c:v>
                </c:pt>
                <c:pt idx="1">
                  <c:v>0.87508367566362932</c:v>
                </c:pt>
                <c:pt idx="2">
                  <c:v>0.67769388050399149</c:v>
                </c:pt>
                <c:pt idx="3">
                  <c:v>0.97941759889267932</c:v>
                </c:pt>
                <c:pt idx="4">
                  <c:v>0.76666916598129042</c:v>
                </c:pt>
                <c:pt idx="5">
                  <c:v>1.090260162021599</c:v>
                </c:pt>
                <c:pt idx="6">
                  <c:v>1.1952311167415584</c:v>
                </c:pt>
                <c:pt idx="7">
                  <c:v>0.85222364671193118</c:v>
                </c:pt>
                <c:pt idx="8">
                  <c:v>1.1970153798167034</c:v>
                </c:pt>
                <c:pt idx="9">
                  <c:v>0.85891876008462442</c:v>
                </c:pt>
                <c:pt idx="10">
                  <c:v>1.1801631575243134</c:v>
                </c:pt>
                <c:pt idx="11">
                  <c:v>1.3492139510306462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9F03-430A-BD40-901932F853C5}"/>
            </c:ext>
          </c:extLst>
        </c:ser>
        <c:ser>
          <c:idx val="13"/>
          <c:order val="13"/>
          <c:tx>
            <c:strRef>
              <c:f>'Rel_2021_2015-19'!$B$187</c:f>
              <c:strCache>
                <c:ptCount val="1"/>
                <c:pt idx="0">
                  <c:v>13–MV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'Rel_2021_2015-19'!$C$187:$N$187</c:f>
              <c:numCache>
                <c:formatCode>0.00</c:formatCode>
                <c:ptCount val="12"/>
                <c:pt idx="0">
                  <c:v>0.97120981705389953</c:v>
                </c:pt>
                <c:pt idx="1">
                  <c:v>0.90696335893746172</c:v>
                </c:pt>
                <c:pt idx="2">
                  <c:v>0.6387953856515346</c:v>
                </c:pt>
                <c:pt idx="3">
                  <c:v>0.75731461832059621</c:v>
                </c:pt>
                <c:pt idx="4">
                  <c:v>0.93994338611296047</c:v>
                </c:pt>
                <c:pt idx="5">
                  <c:v>1.2077594347376888</c:v>
                </c:pt>
                <c:pt idx="6">
                  <c:v>1.0741796837911424</c:v>
                </c:pt>
                <c:pt idx="7">
                  <c:v>0.92819409378654838</c:v>
                </c:pt>
                <c:pt idx="8">
                  <c:v>1.1034151936761889</c:v>
                </c:pt>
                <c:pt idx="9">
                  <c:v>1.167963529991543</c:v>
                </c:pt>
                <c:pt idx="10">
                  <c:v>1.2642513380466718</c:v>
                </c:pt>
                <c:pt idx="11">
                  <c:v>1.1673133478645232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9F03-430A-BD40-901932F853C5}"/>
            </c:ext>
          </c:extLst>
        </c:ser>
        <c:ser>
          <c:idx val="14"/>
          <c:order val="14"/>
          <c:tx>
            <c:strRef>
              <c:f>'Rel_2021_2015-19'!$B$188</c:f>
              <c:strCache>
                <c:ptCount val="1"/>
                <c:pt idx="0">
                  <c:v>14–SN</c:v>
                </c:pt>
              </c:strCache>
            </c:strRef>
          </c:tx>
          <c:spPr>
            <a:ln w="22225" cap="rnd">
              <a:solidFill>
                <a:schemeClr val="accent2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'Rel_2021_2015-19'!$C$188:$N$188</c:f>
              <c:numCache>
                <c:formatCode>0.00</c:formatCode>
                <c:ptCount val="12"/>
                <c:pt idx="0">
                  <c:v>1.2103227927748859</c:v>
                </c:pt>
                <c:pt idx="1">
                  <c:v>0.86307717729440026</c:v>
                </c:pt>
                <c:pt idx="2">
                  <c:v>0.65190007384864312</c:v>
                </c:pt>
                <c:pt idx="3">
                  <c:v>0.93423376995173468</c:v>
                </c:pt>
                <c:pt idx="4">
                  <c:v>0.82989945079476235</c:v>
                </c:pt>
                <c:pt idx="5">
                  <c:v>1.0668409455358745</c:v>
                </c:pt>
                <c:pt idx="6">
                  <c:v>0.92615738082424881</c:v>
                </c:pt>
                <c:pt idx="7">
                  <c:v>0.95604192975496372</c:v>
                </c:pt>
                <c:pt idx="8">
                  <c:v>0.98690275324571552</c:v>
                </c:pt>
                <c:pt idx="9">
                  <c:v>1.1831926810735325</c:v>
                </c:pt>
                <c:pt idx="10">
                  <c:v>1.2215613461920256</c:v>
                </c:pt>
                <c:pt idx="11">
                  <c:v>1.2353926704058205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9F03-430A-BD40-901932F853C5}"/>
            </c:ext>
          </c:extLst>
        </c:ser>
        <c:ser>
          <c:idx val="15"/>
          <c:order val="15"/>
          <c:tx>
            <c:strRef>
              <c:f>'Rel_2021_2015-19'!$B$189</c:f>
              <c:strCache>
                <c:ptCount val="1"/>
                <c:pt idx="0">
                  <c:v>15–ST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'Rel_2021_2015-19'!$C$189:$N$189</c:f>
              <c:numCache>
                <c:formatCode>0.00</c:formatCode>
                <c:ptCount val="12"/>
                <c:pt idx="0">
                  <c:v>1.1330092635425486</c:v>
                </c:pt>
                <c:pt idx="1">
                  <c:v>0.86266543261260131</c:v>
                </c:pt>
                <c:pt idx="2">
                  <c:v>0.73609883048817293</c:v>
                </c:pt>
                <c:pt idx="3">
                  <c:v>1.0097332617625165</c:v>
                </c:pt>
                <c:pt idx="4">
                  <c:v>0.93830227062607152</c:v>
                </c:pt>
                <c:pt idx="5">
                  <c:v>1.2476073241657852</c:v>
                </c:pt>
                <c:pt idx="6">
                  <c:v>0.90431045904494922</c:v>
                </c:pt>
                <c:pt idx="7">
                  <c:v>0.99605209981762521</c:v>
                </c:pt>
                <c:pt idx="8">
                  <c:v>1.0492412819478867</c:v>
                </c:pt>
                <c:pt idx="9">
                  <c:v>1.0620462627384546</c:v>
                </c:pt>
                <c:pt idx="10">
                  <c:v>1.0506632321869365</c:v>
                </c:pt>
                <c:pt idx="11">
                  <c:v>1.1179248206847339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9F03-430A-BD40-901932F853C5}"/>
            </c:ext>
          </c:extLst>
        </c:ser>
        <c:ser>
          <c:idx val="16"/>
          <c:order val="16"/>
          <c:tx>
            <c:strRef>
              <c:f>'Rel_2021_2015-19'!$B$190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'Rel_2021_2015-19'!$C$190:$N$190</c:f>
              <c:numCache>
                <c:formatCode>0.00</c:formatCode>
                <c:ptCount val="12"/>
                <c:pt idx="0">
                  <c:v>1.2702542541933626</c:v>
                </c:pt>
                <c:pt idx="1">
                  <c:v>0.8774613429088054</c:v>
                </c:pt>
                <c:pt idx="2">
                  <c:v>0.79745993913417201</c:v>
                </c:pt>
                <c:pt idx="3">
                  <c:v>0.87209257253428696</c:v>
                </c:pt>
                <c:pt idx="4">
                  <c:v>0.91925330606410116</c:v>
                </c:pt>
                <c:pt idx="5">
                  <c:v>0.96167317681603148</c:v>
                </c:pt>
                <c:pt idx="6">
                  <c:v>0.97926968114252921</c:v>
                </c:pt>
                <c:pt idx="7">
                  <c:v>1.0025956028014655</c:v>
                </c:pt>
                <c:pt idx="8">
                  <c:v>1.0931604129153103</c:v>
                </c:pt>
                <c:pt idx="9">
                  <c:v>1.0429176641322944</c:v>
                </c:pt>
                <c:pt idx="10">
                  <c:v>1.1398594213566655</c:v>
                </c:pt>
                <c:pt idx="11">
                  <c:v>1.0697854494525221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9F03-430A-BD40-901932F853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0202504"/>
        <c:axId val="550203160"/>
      </c:lineChart>
      <c:catAx>
        <c:axId val="550202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3160"/>
        <c:crosses val="autoZero"/>
        <c:auto val="1"/>
        <c:lblAlgn val="ctr"/>
        <c:lblOffset val="100"/>
        <c:noMultiLvlLbl val="0"/>
      </c:catAx>
      <c:valAx>
        <c:axId val="550203160"/>
        <c:scaling>
          <c:orientation val="minMax"/>
          <c:max val="1.4"/>
          <c:min val="0.6000000000000000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/>
      </a:pPr>
      <a:endParaRPr lang="de-DE"/>
    </a:p>
  </c:txPr>
  <c:externalData r:id="rId4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474128233970756E-2"/>
          <c:y val="4.3137254901960784E-2"/>
          <c:w val="0.9375258717660292"/>
          <c:h val="0.86588914620966495"/>
        </c:manualLayout>
      </c:layout>
      <c:lineChart>
        <c:grouping val="standard"/>
        <c:varyColors val="0"/>
        <c:ser>
          <c:idx val="0"/>
          <c:order val="0"/>
          <c:tx>
            <c:strRef>
              <c:f>'Rel_2021_2015-19'!$B$157</c:f>
              <c:strCache>
                <c:ptCount val="1"/>
                <c:pt idx="0">
                  <c:v>DE</c:v>
                </c:pt>
              </c:strCache>
            </c:strRef>
          </c:tx>
          <c:spPr>
            <a:ln w="38100" cap="rnd">
              <a:solidFill>
                <a:schemeClr val="tx1"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'Rel_2021_2015-19'!$C$157:$N$157</c:f>
              <c:numCache>
                <c:formatCode>0.00</c:formatCode>
                <c:ptCount val="12"/>
                <c:pt idx="0">
                  <c:v>0.98187773211921692</c:v>
                </c:pt>
                <c:pt idx="1">
                  <c:v>0.85058923202773817</c:v>
                </c:pt>
                <c:pt idx="2">
                  <c:v>0.8936058123361984</c:v>
                </c:pt>
                <c:pt idx="3">
                  <c:v>0.96425290216016968</c:v>
                </c:pt>
                <c:pt idx="4">
                  <c:v>0.97899874374650531</c:v>
                </c:pt>
                <c:pt idx="5">
                  <c:v>1.0159325298029216</c:v>
                </c:pt>
                <c:pt idx="6">
                  <c:v>0.97783030399070925</c:v>
                </c:pt>
                <c:pt idx="7">
                  <c:v>1.0091560290999317</c:v>
                </c:pt>
                <c:pt idx="8">
                  <c:v>1.094993885226204</c:v>
                </c:pt>
                <c:pt idx="9">
                  <c:v>1.0606532331929632</c:v>
                </c:pt>
                <c:pt idx="10">
                  <c:v>1.0909443641155334</c:v>
                </c:pt>
                <c:pt idx="11">
                  <c:v>1.1076991268755505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37B-4ECB-930C-5B34F430997B}"/>
            </c:ext>
          </c:extLst>
        </c:ser>
        <c:ser>
          <c:idx val="1"/>
          <c:order val="1"/>
          <c:tx>
            <c:strRef>
              <c:f>'Rel_2021_2015-19'!$B$158</c:f>
              <c:strCache>
                <c:ptCount val="1"/>
                <c:pt idx="0">
                  <c:v>01–SH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'Rel_2021_2015-19'!$C$158:$N$158</c:f>
              <c:numCache>
                <c:formatCode>0.00</c:formatCode>
                <c:ptCount val="12"/>
                <c:pt idx="0">
                  <c:v>0.96897155316252281</c:v>
                </c:pt>
                <c:pt idx="1">
                  <c:v>1.0147214036831935</c:v>
                </c:pt>
                <c:pt idx="2">
                  <c:v>0.9002501664134076</c:v>
                </c:pt>
                <c:pt idx="3">
                  <c:v>0.98599594355483633</c:v>
                </c:pt>
                <c:pt idx="4">
                  <c:v>0.91513980020904906</c:v>
                </c:pt>
                <c:pt idx="5">
                  <c:v>0.96402782074842819</c:v>
                </c:pt>
                <c:pt idx="6">
                  <c:v>0.94295889401722</c:v>
                </c:pt>
                <c:pt idx="7">
                  <c:v>1.0272325009792567</c:v>
                </c:pt>
                <c:pt idx="8">
                  <c:v>1.0229851701462445</c:v>
                </c:pt>
                <c:pt idx="9">
                  <c:v>1.0404021484277086</c:v>
                </c:pt>
                <c:pt idx="10">
                  <c:v>0.98605278246506711</c:v>
                </c:pt>
                <c:pt idx="11">
                  <c:v>1.2512703521153836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37B-4ECB-930C-5B34F430997B}"/>
            </c:ext>
          </c:extLst>
        </c:ser>
        <c:ser>
          <c:idx val="2"/>
          <c:order val="2"/>
          <c:tx>
            <c:strRef>
              <c:f>'Rel_2021_2015-19'!$B$159</c:f>
              <c:strCache>
                <c:ptCount val="1"/>
                <c:pt idx="0">
                  <c:v>02–HH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'Rel_2021_2015-19'!$C$159:$N$159</c:f>
              <c:numCache>
                <c:formatCode>0.00</c:formatCode>
                <c:ptCount val="12"/>
                <c:pt idx="0">
                  <c:v>0.8173354786641549</c:v>
                </c:pt>
                <c:pt idx="1">
                  <c:v>0.77857744305840049</c:v>
                </c:pt>
                <c:pt idx="2">
                  <c:v>0.94503050245428599</c:v>
                </c:pt>
                <c:pt idx="3">
                  <c:v>0.88210828572274336</c:v>
                </c:pt>
                <c:pt idx="4">
                  <c:v>1.0685916603316179</c:v>
                </c:pt>
                <c:pt idx="5">
                  <c:v>0.89158641153910523</c:v>
                </c:pt>
                <c:pt idx="6">
                  <c:v>0.829644618737441</c:v>
                </c:pt>
                <c:pt idx="7">
                  <c:v>1.3342056850992952</c:v>
                </c:pt>
                <c:pt idx="8">
                  <c:v>0.86692196501428498</c:v>
                </c:pt>
                <c:pt idx="9">
                  <c:v>1.1689751807265751</c:v>
                </c:pt>
                <c:pt idx="10">
                  <c:v>1.2057563156564424</c:v>
                </c:pt>
                <c:pt idx="11">
                  <c:v>1.2806277397358392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37B-4ECB-930C-5B34F430997B}"/>
            </c:ext>
          </c:extLst>
        </c:ser>
        <c:ser>
          <c:idx val="3"/>
          <c:order val="3"/>
          <c:tx>
            <c:strRef>
              <c:f>'Rel_2021_2015-19'!$B$160</c:f>
              <c:strCache>
                <c:ptCount val="1"/>
                <c:pt idx="0">
                  <c:v>03–NI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'Rel_2021_2015-19'!$C$160:$N$160</c:f>
              <c:numCache>
                <c:formatCode>0.00</c:formatCode>
                <c:ptCount val="12"/>
                <c:pt idx="0">
                  <c:v>0.93065731292433562</c:v>
                </c:pt>
                <c:pt idx="1">
                  <c:v>0.87525042295243272</c:v>
                </c:pt>
                <c:pt idx="2">
                  <c:v>0.85094405037170984</c:v>
                </c:pt>
                <c:pt idx="3">
                  <c:v>0.91718523474737867</c:v>
                </c:pt>
                <c:pt idx="4">
                  <c:v>0.927920891423617</c:v>
                </c:pt>
                <c:pt idx="5">
                  <c:v>1.029508645236989</c:v>
                </c:pt>
                <c:pt idx="6">
                  <c:v>0.94843091805351509</c:v>
                </c:pt>
                <c:pt idx="7">
                  <c:v>1.0706830786306349</c:v>
                </c:pt>
                <c:pt idx="8">
                  <c:v>1.0842225571453812</c:v>
                </c:pt>
                <c:pt idx="9">
                  <c:v>1.1498153638036459</c:v>
                </c:pt>
                <c:pt idx="10">
                  <c:v>1.1638526573017436</c:v>
                </c:pt>
                <c:pt idx="11">
                  <c:v>1.0999144286033076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37B-4ECB-930C-5B34F430997B}"/>
            </c:ext>
          </c:extLst>
        </c:ser>
        <c:ser>
          <c:idx val="4"/>
          <c:order val="4"/>
          <c:tx>
            <c:strRef>
              <c:f>'Rel_2021_2015-19'!$B$161</c:f>
              <c:strCache>
                <c:ptCount val="1"/>
                <c:pt idx="0">
                  <c:v>04–HB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'Rel_2021_2015-19'!$C$161:$N$161</c:f>
              <c:numCache>
                <c:formatCode>0.00</c:formatCode>
                <c:ptCount val="12"/>
                <c:pt idx="0">
                  <c:v>0.99972013212538524</c:v>
                </c:pt>
                <c:pt idx="1">
                  <c:v>0.72558920978465846</c:v>
                </c:pt>
                <c:pt idx="2">
                  <c:v>0.97115669977894559</c:v>
                </c:pt>
                <c:pt idx="3">
                  <c:v>1.1242135825409993</c:v>
                </c:pt>
                <c:pt idx="4">
                  <c:v>1.1764418558297796</c:v>
                </c:pt>
                <c:pt idx="5">
                  <c:v>0.69769695403598297</c:v>
                </c:pt>
                <c:pt idx="6">
                  <c:v>1.027298618528844</c:v>
                </c:pt>
                <c:pt idx="7">
                  <c:v>1.0639878549048742</c:v>
                </c:pt>
                <c:pt idx="8">
                  <c:v>1.0903677190760694</c:v>
                </c:pt>
                <c:pt idx="9">
                  <c:v>1.2440473380426222</c:v>
                </c:pt>
                <c:pt idx="10">
                  <c:v>0.85731395503126573</c:v>
                </c:pt>
                <c:pt idx="11">
                  <c:v>1.1011902274539958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37B-4ECB-930C-5B34F430997B}"/>
            </c:ext>
          </c:extLst>
        </c:ser>
        <c:ser>
          <c:idx val="5"/>
          <c:order val="5"/>
          <c:tx>
            <c:strRef>
              <c:f>'Rel_2021_2015-19'!$B$162</c:f>
              <c:strCache>
                <c:ptCount val="1"/>
                <c:pt idx="0">
                  <c:v>05–NW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'Rel_2021_2015-19'!$C$162:$N$162</c:f>
              <c:numCache>
                <c:formatCode>0.00</c:formatCode>
                <c:ptCount val="12"/>
                <c:pt idx="0">
                  <c:v>1.0387699512916795</c:v>
                </c:pt>
                <c:pt idx="1">
                  <c:v>0.81895834887379149</c:v>
                </c:pt>
                <c:pt idx="2">
                  <c:v>0.88282067030860401</c:v>
                </c:pt>
                <c:pt idx="3">
                  <c:v>0.98701605196488706</c:v>
                </c:pt>
                <c:pt idx="4">
                  <c:v>0.95433830876160741</c:v>
                </c:pt>
                <c:pt idx="5">
                  <c:v>1.0574182762821027</c:v>
                </c:pt>
                <c:pt idx="6">
                  <c:v>0.95665134974002086</c:v>
                </c:pt>
                <c:pt idx="7">
                  <c:v>1.0734017397225382</c:v>
                </c:pt>
                <c:pt idx="8">
                  <c:v>1.1376467149788922</c:v>
                </c:pt>
                <c:pt idx="9">
                  <c:v>0.97201582876819137</c:v>
                </c:pt>
                <c:pt idx="10">
                  <c:v>1.0522150576781881</c:v>
                </c:pt>
                <c:pt idx="11">
                  <c:v>1.1190003416183159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137B-4ECB-930C-5B34F430997B}"/>
            </c:ext>
          </c:extLst>
        </c:ser>
        <c:ser>
          <c:idx val="6"/>
          <c:order val="6"/>
          <c:tx>
            <c:strRef>
              <c:f>'Rel_2021_2015-19'!$B$163</c:f>
              <c:strCache>
                <c:ptCount val="1"/>
                <c:pt idx="0">
                  <c:v>06–HE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'Rel_2021_2015-19'!$C$163:$N$163</c:f>
              <c:numCache>
                <c:formatCode>0.00</c:formatCode>
                <c:ptCount val="12"/>
                <c:pt idx="0">
                  <c:v>1.0137573725914759</c:v>
                </c:pt>
                <c:pt idx="1">
                  <c:v>1.0597145958295016</c:v>
                </c:pt>
                <c:pt idx="2">
                  <c:v>1.0516288336121129</c:v>
                </c:pt>
                <c:pt idx="3">
                  <c:v>0.91959560026890219</c:v>
                </c:pt>
                <c:pt idx="4">
                  <c:v>0.82875431401522559</c:v>
                </c:pt>
                <c:pt idx="5">
                  <c:v>0.91485500458785174</c:v>
                </c:pt>
                <c:pt idx="6">
                  <c:v>1.0409449667779087</c:v>
                </c:pt>
                <c:pt idx="7">
                  <c:v>0.85047667522359205</c:v>
                </c:pt>
                <c:pt idx="8">
                  <c:v>1.11604003564887</c:v>
                </c:pt>
                <c:pt idx="9">
                  <c:v>1.0468037781577304</c:v>
                </c:pt>
                <c:pt idx="10">
                  <c:v>1.098119940314682</c:v>
                </c:pt>
                <c:pt idx="11">
                  <c:v>1.0434209922333615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37B-4ECB-930C-5B34F430997B}"/>
            </c:ext>
          </c:extLst>
        </c:ser>
        <c:ser>
          <c:idx val="7"/>
          <c:order val="7"/>
          <c:tx>
            <c:strRef>
              <c:f>'Rel_2021_2015-19'!$B$164</c:f>
              <c:strCache>
                <c:ptCount val="1"/>
                <c:pt idx="0">
                  <c:v>07–RP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'Rel_2021_2015-19'!$C$164:$N$164</c:f>
              <c:numCache>
                <c:formatCode>0.00</c:formatCode>
                <c:ptCount val="12"/>
                <c:pt idx="0">
                  <c:v>0.92876888159798232</c:v>
                </c:pt>
                <c:pt idx="1">
                  <c:v>0.85550306443146529</c:v>
                </c:pt>
                <c:pt idx="2">
                  <c:v>0.91837469873429689</c:v>
                </c:pt>
                <c:pt idx="3">
                  <c:v>0.86960713901909126</c:v>
                </c:pt>
                <c:pt idx="4">
                  <c:v>1.0515348391105566</c:v>
                </c:pt>
                <c:pt idx="5">
                  <c:v>0.99654083152635931</c:v>
                </c:pt>
                <c:pt idx="6">
                  <c:v>0.97431292438685413</c:v>
                </c:pt>
                <c:pt idx="7">
                  <c:v>0.94786459500754328</c:v>
                </c:pt>
                <c:pt idx="8">
                  <c:v>1.1499004839308264</c:v>
                </c:pt>
                <c:pt idx="9">
                  <c:v>1.1707153575826934</c:v>
                </c:pt>
                <c:pt idx="10">
                  <c:v>1.1292362231127986</c:v>
                </c:pt>
                <c:pt idx="11">
                  <c:v>1.0607566775092496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37B-4ECB-930C-5B34F430997B}"/>
            </c:ext>
          </c:extLst>
        </c:ser>
        <c:ser>
          <c:idx val="8"/>
          <c:order val="8"/>
          <c:tx>
            <c:strRef>
              <c:f>'Rel_2021_2015-19'!$B$165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'Rel_2021_2015-19'!$C$165:$N$165</c:f>
              <c:numCache>
                <c:formatCode>0.00</c:formatCode>
                <c:ptCount val="12"/>
                <c:pt idx="0">
                  <c:v>0.92375239696797284</c:v>
                </c:pt>
                <c:pt idx="1">
                  <c:v>0.8189888142701901</c:v>
                </c:pt>
                <c:pt idx="2">
                  <c:v>0.89425484085366069</c:v>
                </c:pt>
                <c:pt idx="3">
                  <c:v>1.0103743558220817</c:v>
                </c:pt>
                <c:pt idx="4">
                  <c:v>0.98028117497106482</c:v>
                </c:pt>
                <c:pt idx="5">
                  <c:v>1.0786761686671602</c:v>
                </c:pt>
                <c:pt idx="6">
                  <c:v>1.0702470671184634</c:v>
                </c:pt>
                <c:pt idx="7">
                  <c:v>0.94512381922177369</c:v>
                </c:pt>
                <c:pt idx="8">
                  <c:v>1.1448446578564506</c:v>
                </c:pt>
                <c:pt idx="9">
                  <c:v>1.0372092806586268</c:v>
                </c:pt>
                <c:pt idx="10">
                  <c:v>1.0756211168159791</c:v>
                </c:pt>
                <c:pt idx="11">
                  <c:v>1.0644576499281446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137B-4ECB-930C-5B34F430997B}"/>
            </c:ext>
          </c:extLst>
        </c:ser>
        <c:ser>
          <c:idx val="9"/>
          <c:order val="9"/>
          <c:tx>
            <c:strRef>
              <c:f>'Rel_2021_2015-19'!$B$166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'Rel_2021_2015-19'!$C$166:$N$166</c:f>
              <c:numCache>
                <c:formatCode>0.00</c:formatCode>
                <c:ptCount val="12"/>
                <c:pt idx="0">
                  <c:v>0.96332358721669886</c:v>
                </c:pt>
                <c:pt idx="1">
                  <c:v>0.79984622869561173</c:v>
                </c:pt>
                <c:pt idx="2">
                  <c:v>0.83387711603343406</c:v>
                </c:pt>
                <c:pt idx="3">
                  <c:v>0.95331687206791393</c:v>
                </c:pt>
                <c:pt idx="4">
                  <c:v>1.0387921096759063</c:v>
                </c:pt>
                <c:pt idx="5">
                  <c:v>1.023985020556373</c:v>
                </c:pt>
                <c:pt idx="6">
                  <c:v>1.0121381321662755</c:v>
                </c:pt>
                <c:pt idx="7">
                  <c:v>1.0531632438422112</c:v>
                </c:pt>
                <c:pt idx="8">
                  <c:v>1.0509514278355723</c:v>
                </c:pt>
                <c:pt idx="9">
                  <c:v>1.0679429792763251</c:v>
                </c:pt>
                <c:pt idx="10">
                  <c:v>1.1402005252765899</c:v>
                </c:pt>
                <c:pt idx="11">
                  <c:v>1.0931395068124461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137B-4ECB-930C-5B34F430997B}"/>
            </c:ext>
          </c:extLst>
        </c:ser>
        <c:ser>
          <c:idx val="10"/>
          <c:order val="10"/>
          <c:tx>
            <c:strRef>
              <c:f>'Rel_2021_2015-19'!$B$167</c:f>
              <c:strCache>
                <c:ptCount val="1"/>
                <c:pt idx="0">
                  <c:v>10–SL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'Rel_2021_2015-19'!$C$167:$N$167</c:f>
              <c:numCache>
                <c:formatCode>0.00</c:formatCode>
                <c:ptCount val="12"/>
                <c:pt idx="0">
                  <c:v>0.98974100807521437</c:v>
                </c:pt>
                <c:pt idx="1">
                  <c:v>0.69564109460591039</c:v>
                </c:pt>
                <c:pt idx="2">
                  <c:v>0.84542606919505825</c:v>
                </c:pt>
                <c:pt idx="3">
                  <c:v>0.90617809943495398</c:v>
                </c:pt>
                <c:pt idx="4">
                  <c:v>1.0744019312274942</c:v>
                </c:pt>
                <c:pt idx="5">
                  <c:v>0.95546937913887864</c:v>
                </c:pt>
                <c:pt idx="6">
                  <c:v>0.8343623121838365</c:v>
                </c:pt>
                <c:pt idx="7">
                  <c:v>0.96014875167215741</c:v>
                </c:pt>
                <c:pt idx="8">
                  <c:v>1.267187761629202</c:v>
                </c:pt>
                <c:pt idx="9">
                  <c:v>1.2437213215990313</c:v>
                </c:pt>
                <c:pt idx="10">
                  <c:v>1.0600126196485546</c:v>
                </c:pt>
                <c:pt idx="11">
                  <c:v>1.2724025260803509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137B-4ECB-930C-5B34F430997B}"/>
            </c:ext>
          </c:extLst>
        </c:ser>
        <c:ser>
          <c:idx val="11"/>
          <c:order val="11"/>
          <c:tx>
            <c:strRef>
              <c:f>'Rel_2021_2015-19'!$B$168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'Rel_2021_2015-19'!$C$168:$N$168</c:f>
              <c:numCache>
                <c:formatCode>0.00</c:formatCode>
                <c:ptCount val="12"/>
                <c:pt idx="0">
                  <c:v>0.96557616467416374</c:v>
                </c:pt>
                <c:pt idx="1">
                  <c:v>0.94425935181723697</c:v>
                </c:pt>
                <c:pt idx="2">
                  <c:v>0.86377331470342</c:v>
                </c:pt>
                <c:pt idx="3">
                  <c:v>0.93579116980963861</c:v>
                </c:pt>
                <c:pt idx="4">
                  <c:v>0.94397370922556911</c:v>
                </c:pt>
                <c:pt idx="5">
                  <c:v>1.0257358107581858</c:v>
                </c:pt>
                <c:pt idx="6">
                  <c:v>0.94815697245716613</c:v>
                </c:pt>
                <c:pt idx="7">
                  <c:v>1.0332343704222118</c:v>
                </c:pt>
                <c:pt idx="8">
                  <c:v>1.0469037077962378</c:v>
                </c:pt>
                <c:pt idx="9">
                  <c:v>1.1282037003542766</c:v>
                </c:pt>
                <c:pt idx="10">
                  <c:v>0.98492362948293588</c:v>
                </c:pt>
                <c:pt idx="11">
                  <c:v>1.2018738026303319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137B-4ECB-930C-5B34F430997B}"/>
            </c:ext>
          </c:extLst>
        </c:ser>
        <c:ser>
          <c:idx val="12"/>
          <c:order val="12"/>
          <c:tx>
            <c:strRef>
              <c:f>'Rel_2021_2015-19'!$B$169</c:f>
              <c:strCache>
                <c:ptCount val="1"/>
                <c:pt idx="0">
                  <c:v>12–BB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'Rel_2021_2015-19'!$C$169:$N$169</c:f>
              <c:numCache>
                <c:formatCode>0.00</c:formatCode>
                <c:ptCount val="12"/>
                <c:pt idx="0">
                  <c:v>1.0434463092854991</c:v>
                </c:pt>
                <c:pt idx="1">
                  <c:v>0.78160763869419514</c:v>
                </c:pt>
                <c:pt idx="2">
                  <c:v>0.88679407775495411</c:v>
                </c:pt>
                <c:pt idx="3">
                  <c:v>0.94520255875648118</c:v>
                </c:pt>
                <c:pt idx="4">
                  <c:v>0.93814320387620886</c:v>
                </c:pt>
                <c:pt idx="5">
                  <c:v>1.0386585471486598</c:v>
                </c:pt>
                <c:pt idx="6">
                  <c:v>1.0053188900796903</c:v>
                </c:pt>
                <c:pt idx="7">
                  <c:v>1.0691614884046872</c:v>
                </c:pt>
                <c:pt idx="8">
                  <c:v>1.1144730396412628</c:v>
                </c:pt>
                <c:pt idx="9">
                  <c:v>0.98678766629941972</c:v>
                </c:pt>
                <c:pt idx="10">
                  <c:v>1.179151713492107</c:v>
                </c:pt>
                <c:pt idx="11">
                  <c:v>1.0673659153267963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137B-4ECB-930C-5B34F430997B}"/>
            </c:ext>
          </c:extLst>
        </c:ser>
        <c:ser>
          <c:idx val="13"/>
          <c:order val="13"/>
          <c:tx>
            <c:strRef>
              <c:f>'Rel_2021_2015-19'!$B$170</c:f>
              <c:strCache>
                <c:ptCount val="1"/>
                <c:pt idx="0">
                  <c:v>13–MV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'Rel_2021_2015-19'!$C$170:$N$170</c:f>
              <c:numCache>
                <c:formatCode>0.00</c:formatCode>
                <c:ptCount val="12"/>
                <c:pt idx="0">
                  <c:v>0.97983011269269304</c:v>
                </c:pt>
                <c:pt idx="1">
                  <c:v>0.81292807217756535</c:v>
                </c:pt>
                <c:pt idx="2">
                  <c:v>0.94472612346518037</c:v>
                </c:pt>
                <c:pt idx="3">
                  <c:v>1.2266639423012671</c:v>
                </c:pt>
                <c:pt idx="4">
                  <c:v>0.89357137410783882</c:v>
                </c:pt>
                <c:pt idx="5">
                  <c:v>1.0917315614414556</c:v>
                </c:pt>
                <c:pt idx="6">
                  <c:v>0.9093929607986122</c:v>
                </c:pt>
                <c:pt idx="7">
                  <c:v>0.89699025588703385</c:v>
                </c:pt>
                <c:pt idx="8">
                  <c:v>1.0291173417013799</c:v>
                </c:pt>
                <c:pt idx="9">
                  <c:v>1.1774245702971504</c:v>
                </c:pt>
                <c:pt idx="10">
                  <c:v>0.94324342990383325</c:v>
                </c:pt>
                <c:pt idx="11">
                  <c:v>1.1220246534165881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137B-4ECB-930C-5B34F430997B}"/>
            </c:ext>
          </c:extLst>
        </c:ser>
        <c:ser>
          <c:idx val="14"/>
          <c:order val="14"/>
          <c:tx>
            <c:strRef>
              <c:f>'Rel_2021_2015-19'!$B$171</c:f>
              <c:strCache>
                <c:ptCount val="1"/>
                <c:pt idx="0">
                  <c:v>14–SN</c:v>
                </c:pt>
              </c:strCache>
            </c:strRef>
          </c:tx>
          <c:spPr>
            <a:ln w="22225" cap="rnd">
              <a:solidFill>
                <a:schemeClr val="accent2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'Rel_2021_2015-19'!$C$171:$N$171</c:f>
              <c:numCache>
                <c:formatCode>0.00</c:formatCode>
                <c:ptCount val="12"/>
                <c:pt idx="0">
                  <c:v>0.87097137107496414</c:v>
                </c:pt>
                <c:pt idx="1">
                  <c:v>0.84789926613305455</c:v>
                </c:pt>
                <c:pt idx="2">
                  <c:v>0.89920262984256127</c:v>
                </c:pt>
                <c:pt idx="3">
                  <c:v>0.95748058150960391</c:v>
                </c:pt>
                <c:pt idx="4">
                  <c:v>1.0358421419781287</c:v>
                </c:pt>
                <c:pt idx="5">
                  <c:v>0.96828525232351836</c:v>
                </c:pt>
                <c:pt idx="6">
                  <c:v>1.0331739586233863</c:v>
                </c:pt>
                <c:pt idx="7">
                  <c:v>0.88237267774366546</c:v>
                </c:pt>
                <c:pt idx="8">
                  <c:v>1.2085311054154422</c:v>
                </c:pt>
                <c:pt idx="9">
                  <c:v>1.0829773209949622</c:v>
                </c:pt>
                <c:pt idx="10">
                  <c:v>1.0811756521664315</c:v>
                </c:pt>
                <c:pt idx="11">
                  <c:v>1.1825454136025342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137B-4ECB-930C-5B34F430997B}"/>
            </c:ext>
          </c:extLst>
        </c:ser>
        <c:ser>
          <c:idx val="15"/>
          <c:order val="15"/>
          <c:tx>
            <c:strRef>
              <c:f>'Rel_2021_2015-19'!$B$172</c:f>
              <c:strCache>
                <c:ptCount val="1"/>
                <c:pt idx="0">
                  <c:v>15–ST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'Rel_2021_2015-19'!$C$172:$N$172</c:f>
              <c:numCache>
                <c:formatCode>0.00</c:formatCode>
                <c:ptCount val="12"/>
                <c:pt idx="0">
                  <c:v>1.1372037328104649</c:v>
                </c:pt>
                <c:pt idx="1">
                  <c:v>0.80273625035567364</c:v>
                </c:pt>
                <c:pt idx="2">
                  <c:v>0.96189760075187969</c:v>
                </c:pt>
                <c:pt idx="3">
                  <c:v>1.0162299339609058</c:v>
                </c:pt>
                <c:pt idx="4">
                  <c:v>0.97532903878600874</c:v>
                </c:pt>
                <c:pt idx="5">
                  <c:v>0.94779315348476745</c:v>
                </c:pt>
                <c:pt idx="6">
                  <c:v>0.87708594385974836</c:v>
                </c:pt>
                <c:pt idx="7">
                  <c:v>0.9396743215662372</c:v>
                </c:pt>
                <c:pt idx="8">
                  <c:v>1.0967833651121077</c:v>
                </c:pt>
                <c:pt idx="9">
                  <c:v>1.0097156395124387</c:v>
                </c:pt>
                <c:pt idx="10">
                  <c:v>1.1418392946227096</c:v>
                </c:pt>
                <c:pt idx="11">
                  <c:v>1.0912267419139654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137B-4ECB-930C-5B34F430997B}"/>
            </c:ext>
          </c:extLst>
        </c:ser>
        <c:ser>
          <c:idx val="16"/>
          <c:order val="16"/>
          <c:tx>
            <c:strRef>
              <c:f>'Rel_2021_2015-19'!$B$173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'Rel_2021_2015-19'!$C$173:$N$173</c:f>
              <c:numCache>
                <c:formatCode>0.00</c:formatCode>
                <c:ptCount val="12"/>
                <c:pt idx="0">
                  <c:v>1.1937209529988793</c:v>
                </c:pt>
                <c:pt idx="1">
                  <c:v>0.92913092890813664</c:v>
                </c:pt>
                <c:pt idx="2">
                  <c:v>0.88243414477466309</c:v>
                </c:pt>
                <c:pt idx="3">
                  <c:v>0.89130460319456628</c:v>
                </c:pt>
                <c:pt idx="4">
                  <c:v>1.1612362929973565</c:v>
                </c:pt>
                <c:pt idx="5">
                  <c:v>1.0205651714141062</c:v>
                </c:pt>
                <c:pt idx="6">
                  <c:v>0.82606746079439175</c:v>
                </c:pt>
                <c:pt idx="7">
                  <c:v>1.0621259021299283</c:v>
                </c:pt>
                <c:pt idx="8">
                  <c:v>0.8372796069813333</c:v>
                </c:pt>
                <c:pt idx="9">
                  <c:v>1.0777287131922002</c:v>
                </c:pt>
                <c:pt idx="10">
                  <c:v>1.122688218227708</c:v>
                </c:pt>
                <c:pt idx="11">
                  <c:v>1.0007963545344141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137B-4ECB-930C-5B34F43099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0202504"/>
        <c:axId val="550203160"/>
      </c:lineChart>
      <c:catAx>
        <c:axId val="550202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3160"/>
        <c:crosses val="autoZero"/>
        <c:auto val="1"/>
        <c:lblAlgn val="ctr"/>
        <c:lblOffset val="100"/>
        <c:noMultiLvlLbl val="0"/>
      </c:catAx>
      <c:valAx>
        <c:axId val="550203160"/>
        <c:scaling>
          <c:orientation val="minMax"/>
          <c:max val="1.4"/>
          <c:min val="0.6000000000000000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/>
      </a:pPr>
      <a:endParaRPr lang="de-DE"/>
    </a:p>
  </c:txPr>
  <c:externalData r:id="rId4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474128233970756E-2"/>
          <c:y val="4.3137254901960784E-2"/>
          <c:w val="0.9375258717660292"/>
          <c:h val="0.86588914620966495"/>
        </c:manualLayout>
      </c:layout>
      <c:lineChart>
        <c:grouping val="standard"/>
        <c:varyColors val="0"/>
        <c:ser>
          <c:idx val="0"/>
          <c:order val="0"/>
          <c:tx>
            <c:strRef>
              <c:f>'Rel_2021_2015-19'!$B$106</c:f>
              <c:strCache>
                <c:ptCount val="1"/>
                <c:pt idx="0">
                  <c:v>DE</c:v>
                </c:pt>
              </c:strCache>
            </c:strRef>
          </c:tx>
          <c:spPr>
            <a:ln w="38100" cap="rnd">
              <a:solidFill>
                <a:schemeClr val="tx1"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'Rel_2021_2015-19'!$C$106:$N$106</c:f>
              <c:numCache>
                <c:formatCode>0.00</c:formatCode>
                <c:ptCount val="12"/>
                <c:pt idx="0">
                  <c:v>0.81423565582728619</c:v>
                </c:pt>
                <c:pt idx="1">
                  <c:v>0.57715264422257995</c:v>
                </c:pt>
                <c:pt idx="2">
                  <c:v>0.59752018507552918</c:v>
                </c:pt>
                <c:pt idx="3">
                  <c:v>0.885976570692798</c:v>
                </c:pt>
                <c:pt idx="4">
                  <c:v>1.0419365331193828</c:v>
                </c:pt>
                <c:pt idx="5">
                  <c:v>1.1915522978235709</c:v>
                </c:pt>
                <c:pt idx="6">
                  <c:v>1.1459098446728815</c:v>
                </c:pt>
                <c:pt idx="7">
                  <c:v>1.2107026457355627</c:v>
                </c:pt>
                <c:pt idx="8">
                  <c:v>1.295559712960344</c:v>
                </c:pt>
                <c:pt idx="9">
                  <c:v>1.3109139475718823</c:v>
                </c:pt>
                <c:pt idx="10">
                  <c:v>1.402238414711876</c:v>
                </c:pt>
                <c:pt idx="11">
                  <c:v>1.263922734924305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A0A-4654-A2E2-94FAFFCB21FC}"/>
            </c:ext>
          </c:extLst>
        </c:ser>
        <c:ser>
          <c:idx val="1"/>
          <c:order val="1"/>
          <c:tx>
            <c:strRef>
              <c:f>'Rel_2021_2015-19'!$B$107</c:f>
              <c:strCache>
                <c:ptCount val="1"/>
                <c:pt idx="0">
                  <c:v>01–SH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'Rel_2021_2015-19'!$C$107:$N$107</c:f>
              <c:numCache>
                <c:formatCode>0.00</c:formatCode>
                <c:ptCount val="12"/>
                <c:pt idx="0">
                  <c:v>0.72817791444994018</c:v>
                </c:pt>
                <c:pt idx="1">
                  <c:v>0.54856783813906207</c:v>
                </c:pt>
                <c:pt idx="2">
                  <c:v>0.61244903035364784</c:v>
                </c:pt>
                <c:pt idx="3">
                  <c:v>0.78311362999791423</c:v>
                </c:pt>
                <c:pt idx="4">
                  <c:v>1.004905900698603</c:v>
                </c:pt>
                <c:pt idx="5">
                  <c:v>1.2753497275008303</c:v>
                </c:pt>
                <c:pt idx="6">
                  <c:v>1.1959799365935888</c:v>
                </c:pt>
                <c:pt idx="7">
                  <c:v>1.2357829913735201</c:v>
                </c:pt>
                <c:pt idx="8">
                  <c:v>1.5145728775138467</c:v>
                </c:pt>
                <c:pt idx="9">
                  <c:v>1.3402883951248088</c:v>
                </c:pt>
                <c:pt idx="10">
                  <c:v>1.3121084595788346</c:v>
                </c:pt>
                <c:pt idx="11">
                  <c:v>1.2935785872896426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A0A-4654-A2E2-94FAFFCB21FC}"/>
            </c:ext>
          </c:extLst>
        </c:ser>
        <c:ser>
          <c:idx val="2"/>
          <c:order val="2"/>
          <c:tx>
            <c:strRef>
              <c:f>'Rel_2021_2015-19'!$B$108</c:f>
              <c:strCache>
                <c:ptCount val="1"/>
                <c:pt idx="0">
                  <c:v>02–HH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'Rel_2021_2015-19'!$C$108:$N$108</c:f>
              <c:numCache>
                <c:formatCode>0.00</c:formatCode>
                <c:ptCount val="12"/>
                <c:pt idx="0">
                  <c:v>0.85840352110170626</c:v>
                </c:pt>
                <c:pt idx="1">
                  <c:v>0.66940482376643817</c:v>
                </c:pt>
                <c:pt idx="2">
                  <c:v>0.73827926539286581</c:v>
                </c:pt>
                <c:pt idx="3">
                  <c:v>0.72364319619605955</c:v>
                </c:pt>
                <c:pt idx="4">
                  <c:v>0.91054127060162782</c:v>
                </c:pt>
                <c:pt idx="5">
                  <c:v>1.3549856955511086</c:v>
                </c:pt>
                <c:pt idx="6">
                  <c:v>1.1242876999723634</c:v>
                </c:pt>
                <c:pt idx="7">
                  <c:v>1.3522045262252649</c:v>
                </c:pt>
                <c:pt idx="8">
                  <c:v>1.2463146360912001</c:v>
                </c:pt>
                <c:pt idx="9">
                  <c:v>1.2704778790358255</c:v>
                </c:pt>
                <c:pt idx="10">
                  <c:v>1.1859241552509281</c:v>
                </c:pt>
                <c:pt idx="11">
                  <c:v>1.1566718961601041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A0A-4654-A2E2-94FAFFCB21FC}"/>
            </c:ext>
          </c:extLst>
        </c:ser>
        <c:ser>
          <c:idx val="3"/>
          <c:order val="3"/>
          <c:tx>
            <c:strRef>
              <c:f>'Rel_2021_2015-19'!$B$109</c:f>
              <c:strCache>
                <c:ptCount val="1"/>
                <c:pt idx="0">
                  <c:v>03–NI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'Rel_2021_2015-19'!$C$109:$N$109</c:f>
              <c:numCache>
                <c:formatCode>0.00</c:formatCode>
                <c:ptCount val="12"/>
                <c:pt idx="0">
                  <c:v>0.81374657803136796</c:v>
                </c:pt>
                <c:pt idx="1">
                  <c:v>0.60675413141470869</c:v>
                </c:pt>
                <c:pt idx="2">
                  <c:v>0.60575842080148834</c:v>
                </c:pt>
                <c:pt idx="3">
                  <c:v>0.91488099954892577</c:v>
                </c:pt>
                <c:pt idx="4">
                  <c:v>1.0289945692122753</c:v>
                </c:pt>
                <c:pt idx="5">
                  <c:v>1.2812661734996582</c:v>
                </c:pt>
                <c:pt idx="6">
                  <c:v>1.0899507863804421</c:v>
                </c:pt>
                <c:pt idx="7">
                  <c:v>1.3163907491408808</c:v>
                </c:pt>
                <c:pt idx="8">
                  <c:v>1.2326107933234312</c:v>
                </c:pt>
                <c:pt idx="9">
                  <c:v>1.3894330576225011</c:v>
                </c:pt>
                <c:pt idx="10">
                  <c:v>1.2989261952550979</c:v>
                </c:pt>
                <c:pt idx="11">
                  <c:v>1.1312407444787542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A0A-4654-A2E2-94FAFFCB21FC}"/>
            </c:ext>
          </c:extLst>
        </c:ser>
        <c:ser>
          <c:idx val="4"/>
          <c:order val="4"/>
          <c:tx>
            <c:strRef>
              <c:f>'Rel_2021_2015-19'!$B$110</c:f>
              <c:strCache>
                <c:ptCount val="1"/>
                <c:pt idx="0">
                  <c:v>04–HB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'Rel_2021_2015-19'!$C$110:$N$110</c:f>
              <c:numCache>
                <c:formatCode>0.00</c:formatCode>
                <c:ptCount val="12"/>
                <c:pt idx="0">
                  <c:v>0.62850020772746151</c:v>
                </c:pt>
                <c:pt idx="1">
                  <c:v>0.71017386086346168</c:v>
                </c:pt>
                <c:pt idx="2">
                  <c:v>0.51756321058883414</c:v>
                </c:pt>
                <c:pt idx="3">
                  <c:v>1.0343979719016811</c:v>
                </c:pt>
                <c:pt idx="4">
                  <c:v>1.2477919046546806</c:v>
                </c:pt>
                <c:pt idx="5">
                  <c:v>1.1744201363908113</c:v>
                </c:pt>
                <c:pt idx="6">
                  <c:v>1.177006395224528</c:v>
                </c:pt>
                <c:pt idx="7">
                  <c:v>1.3685085168259243</c:v>
                </c:pt>
                <c:pt idx="8">
                  <c:v>1.0029258633948854</c:v>
                </c:pt>
                <c:pt idx="9">
                  <c:v>0.88272501085317623</c:v>
                </c:pt>
                <c:pt idx="10">
                  <c:v>1.360816942801395</c:v>
                </c:pt>
                <c:pt idx="11">
                  <c:v>1.5610363309801418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3A0A-4654-A2E2-94FAFFCB21FC}"/>
            </c:ext>
          </c:extLst>
        </c:ser>
        <c:ser>
          <c:idx val="5"/>
          <c:order val="5"/>
          <c:tx>
            <c:strRef>
              <c:f>'Rel_2021_2015-19'!$B$111</c:f>
              <c:strCache>
                <c:ptCount val="1"/>
                <c:pt idx="0">
                  <c:v>05–NW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'Rel_2021_2015-19'!$C$111:$N$111</c:f>
              <c:numCache>
                <c:formatCode>0.00</c:formatCode>
                <c:ptCount val="12"/>
                <c:pt idx="0">
                  <c:v>0.82778260333267906</c:v>
                </c:pt>
                <c:pt idx="1">
                  <c:v>0.6064131912759565</c:v>
                </c:pt>
                <c:pt idx="2">
                  <c:v>0.59920899395750105</c:v>
                </c:pt>
                <c:pt idx="3">
                  <c:v>0.87357358568075572</c:v>
                </c:pt>
                <c:pt idx="4">
                  <c:v>0.98746478862365128</c:v>
                </c:pt>
                <c:pt idx="5">
                  <c:v>1.1001645623680165</c:v>
                </c:pt>
                <c:pt idx="6">
                  <c:v>1.057466734914835</c:v>
                </c:pt>
                <c:pt idx="7">
                  <c:v>1.1910164874221874</c:v>
                </c:pt>
                <c:pt idx="8">
                  <c:v>1.3092527373718252</c:v>
                </c:pt>
                <c:pt idx="9">
                  <c:v>1.3233795941179762</c:v>
                </c:pt>
                <c:pt idx="10">
                  <c:v>1.454623153683241</c:v>
                </c:pt>
                <c:pt idx="11">
                  <c:v>1.3210894955503965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A0A-4654-A2E2-94FAFFCB21FC}"/>
            </c:ext>
          </c:extLst>
        </c:ser>
        <c:ser>
          <c:idx val="6"/>
          <c:order val="6"/>
          <c:tx>
            <c:strRef>
              <c:f>'Rel_2021_2015-19'!$B$112</c:f>
              <c:strCache>
                <c:ptCount val="1"/>
                <c:pt idx="0">
                  <c:v>06–HE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'Rel_2021_2015-19'!$C$112:$N$112</c:f>
              <c:numCache>
                <c:formatCode>0.00</c:formatCode>
                <c:ptCount val="12"/>
                <c:pt idx="0">
                  <c:v>0.76722117249443056</c:v>
                </c:pt>
                <c:pt idx="1">
                  <c:v>0.56696749889719367</c:v>
                </c:pt>
                <c:pt idx="2">
                  <c:v>0.61925459198436172</c:v>
                </c:pt>
                <c:pt idx="3">
                  <c:v>1.0352151709618502</c:v>
                </c:pt>
                <c:pt idx="4">
                  <c:v>1.100185163002231</c:v>
                </c:pt>
                <c:pt idx="5">
                  <c:v>1.3196690809633682</c:v>
                </c:pt>
                <c:pt idx="6">
                  <c:v>1.1721403434001654</c:v>
                </c:pt>
                <c:pt idx="7">
                  <c:v>1.077803672887772</c:v>
                </c:pt>
                <c:pt idx="8">
                  <c:v>1.1455180173089863</c:v>
                </c:pt>
                <c:pt idx="9">
                  <c:v>1.2749574029861865</c:v>
                </c:pt>
                <c:pt idx="10">
                  <c:v>1.4067612579369673</c:v>
                </c:pt>
                <c:pt idx="11">
                  <c:v>1.2043302212408353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3A0A-4654-A2E2-94FAFFCB21FC}"/>
            </c:ext>
          </c:extLst>
        </c:ser>
        <c:ser>
          <c:idx val="7"/>
          <c:order val="7"/>
          <c:tx>
            <c:strRef>
              <c:f>'Rel_2021_2015-19'!$B$113</c:f>
              <c:strCache>
                <c:ptCount val="1"/>
                <c:pt idx="0">
                  <c:v>07–RP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'Rel_2021_2015-19'!$C$113:$N$113</c:f>
              <c:numCache>
                <c:formatCode>0.00</c:formatCode>
                <c:ptCount val="12"/>
                <c:pt idx="0">
                  <c:v>0.88716239821504594</c:v>
                </c:pt>
                <c:pt idx="1">
                  <c:v>0.52752733369840443</c:v>
                </c:pt>
                <c:pt idx="2">
                  <c:v>0.57476012614043637</c:v>
                </c:pt>
                <c:pt idx="3">
                  <c:v>0.84042423554660528</c:v>
                </c:pt>
                <c:pt idx="4">
                  <c:v>1.0140812626960609</c:v>
                </c:pt>
                <c:pt idx="5">
                  <c:v>1.2305145452911264</c:v>
                </c:pt>
                <c:pt idx="6">
                  <c:v>1.1828266402527667</c:v>
                </c:pt>
                <c:pt idx="7">
                  <c:v>1.3636388063737503</c:v>
                </c:pt>
                <c:pt idx="8">
                  <c:v>1.2877278670768662</c:v>
                </c:pt>
                <c:pt idx="9">
                  <c:v>1.3210072492830245</c:v>
                </c:pt>
                <c:pt idx="10">
                  <c:v>1.3125783937756981</c:v>
                </c:pt>
                <c:pt idx="11">
                  <c:v>1.3041158201529333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3A0A-4654-A2E2-94FAFFCB21FC}"/>
            </c:ext>
          </c:extLst>
        </c:ser>
        <c:ser>
          <c:idx val="8"/>
          <c:order val="8"/>
          <c:tx>
            <c:strRef>
              <c:f>'Rel_2021_2015-19'!$B$114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'Rel_2021_2015-19'!$C$114:$N$114</c:f>
              <c:numCache>
                <c:formatCode>0.00</c:formatCode>
                <c:ptCount val="12"/>
                <c:pt idx="0">
                  <c:v>0.79219302774089773</c:v>
                </c:pt>
                <c:pt idx="1">
                  <c:v>0.52777756395939668</c:v>
                </c:pt>
                <c:pt idx="2">
                  <c:v>0.56873405189174797</c:v>
                </c:pt>
                <c:pt idx="3">
                  <c:v>0.97025990655239713</c:v>
                </c:pt>
                <c:pt idx="4">
                  <c:v>1.1380985401146022</c:v>
                </c:pt>
                <c:pt idx="5">
                  <c:v>1.1093557919694297</c:v>
                </c:pt>
                <c:pt idx="6">
                  <c:v>1.2532491770174785</c:v>
                </c:pt>
                <c:pt idx="7">
                  <c:v>1.2004108888420351</c:v>
                </c:pt>
                <c:pt idx="8">
                  <c:v>1.297264906444098</c:v>
                </c:pt>
                <c:pt idx="9">
                  <c:v>1.3513922420340032</c:v>
                </c:pt>
                <c:pt idx="10">
                  <c:v>1.4086307186802598</c:v>
                </c:pt>
                <c:pt idx="11">
                  <c:v>1.2948184823681261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3A0A-4654-A2E2-94FAFFCB21FC}"/>
            </c:ext>
          </c:extLst>
        </c:ser>
        <c:ser>
          <c:idx val="9"/>
          <c:order val="9"/>
          <c:tx>
            <c:strRef>
              <c:f>'Rel_2021_2015-19'!$B$115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'Rel_2021_2015-19'!$C$115:$N$115</c:f>
              <c:numCache>
                <c:formatCode>0.00</c:formatCode>
                <c:ptCount val="12"/>
                <c:pt idx="0">
                  <c:v>0.80105217584004007</c:v>
                </c:pt>
                <c:pt idx="1">
                  <c:v>0.51239116403729135</c:v>
                </c:pt>
                <c:pt idx="2">
                  <c:v>0.62431219852311703</c:v>
                </c:pt>
                <c:pt idx="3">
                  <c:v>0.82110100701263966</c:v>
                </c:pt>
                <c:pt idx="4">
                  <c:v>1.1023962648333139</c:v>
                </c:pt>
                <c:pt idx="5">
                  <c:v>1.1824150947342136</c:v>
                </c:pt>
                <c:pt idx="6">
                  <c:v>1.1566531835859957</c:v>
                </c:pt>
                <c:pt idx="7">
                  <c:v>1.266228094726676</c:v>
                </c:pt>
                <c:pt idx="8">
                  <c:v>1.3924716407697053</c:v>
                </c:pt>
                <c:pt idx="9">
                  <c:v>1.302214674604824</c:v>
                </c:pt>
                <c:pt idx="10">
                  <c:v>1.4677390627632647</c:v>
                </c:pt>
                <c:pt idx="11">
                  <c:v>1.2118442786140053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3A0A-4654-A2E2-94FAFFCB21FC}"/>
            </c:ext>
          </c:extLst>
        </c:ser>
        <c:ser>
          <c:idx val="10"/>
          <c:order val="10"/>
          <c:tx>
            <c:strRef>
              <c:f>'Rel_2021_2015-19'!$B$116</c:f>
              <c:strCache>
                <c:ptCount val="1"/>
                <c:pt idx="0">
                  <c:v>10–SL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'Rel_2021_2015-19'!$C$116:$N$116</c:f>
              <c:numCache>
                <c:formatCode>0.00</c:formatCode>
                <c:ptCount val="12"/>
                <c:pt idx="0">
                  <c:v>0.80474417932896003</c:v>
                </c:pt>
                <c:pt idx="1">
                  <c:v>0.5955223682549895</c:v>
                </c:pt>
                <c:pt idx="2">
                  <c:v>0.49780903403309729</c:v>
                </c:pt>
                <c:pt idx="3">
                  <c:v>0.85234297039833928</c:v>
                </c:pt>
                <c:pt idx="4">
                  <c:v>0.81637212112072777</c:v>
                </c:pt>
                <c:pt idx="5">
                  <c:v>1.4514645875928325</c:v>
                </c:pt>
                <c:pt idx="6">
                  <c:v>1.2318673660367574</c:v>
                </c:pt>
                <c:pt idx="7">
                  <c:v>1.1725647292860961</c:v>
                </c:pt>
                <c:pt idx="8">
                  <c:v>1.6711817040633072</c:v>
                </c:pt>
                <c:pt idx="9">
                  <c:v>1.1601965553576528</c:v>
                </c:pt>
                <c:pt idx="10">
                  <c:v>1.3460414590355807</c:v>
                </c:pt>
                <c:pt idx="11">
                  <c:v>1.3629540272570182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3A0A-4654-A2E2-94FAFFCB21FC}"/>
            </c:ext>
          </c:extLst>
        </c:ser>
        <c:ser>
          <c:idx val="11"/>
          <c:order val="11"/>
          <c:tx>
            <c:strRef>
              <c:f>'Rel_2021_2015-19'!$B$117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'Rel_2021_2015-19'!$C$117:$N$117</c:f>
              <c:numCache>
                <c:formatCode>0.00</c:formatCode>
                <c:ptCount val="12"/>
                <c:pt idx="0">
                  <c:v>0.75668262084303306</c:v>
                </c:pt>
                <c:pt idx="1">
                  <c:v>0.6373188192712953</c:v>
                </c:pt>
                <c:pt idx="2">
                  <c:v>0.66898142894993473</c:v>
                </c:pt>
                <c:pt idx="3">
                  <c:v>0.81439472053621809</c:v>
                </c:pt>
                <c:pt idx="4">
                  <c:v>1.0502285131556814</c:v>
                </c:pt>
                <c:pt idx="5">
                  <c:v>1.166964678012179</c:v>
                </c:pt>
                <c:pt idx="6">
                  <c:v>1.3349763336634857</c:v>
                </c:pt>
                <c:pt idx="7">
                  <c:v>1.1337589166117625</c:v>
                </c:pt>
                <c:pt idx="8">
                  <c:v>1.2284289267513766</c:v>
                </c:pt>
                <c:pt idx="9">
                  <c:v>1.2239252050224523</c:v>
                </c:pt>
                <c:pt idx="10">
                  <c:v>1.2400728028343282</c:v>
                </c:pt>
                <c:pt idx="11">
                  <c:v>1.3708932840169359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3A0A-4654-A2E2-94FAFFCB21FC}"/>
            </c:ext>
          </c:extLst>
        </c:ser>
        <c:ser>
          <c:idx val="12"/>
          <c:order val="12"/>
          <c:tx>
            <c:strRef>
              <c:f>'Rel_2021_2015-19'!$B$118</c:f>
              <c:strCache>
                <c:ptCount val="1"/>
                <c:pt idx="0">
                  <c:v>12–BB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'Rel_2021_2015-19'!$C$118:$N$118</c:f>
              <c:numCache>
                <c:formatCode>0.00</c:formatCode>
                <c:ptCount val="12"/>
                <c:pt idx="0">
                  <c:v>0.92111919244360019</c:v>
                </c:pt>
                <c:pt idx="1">
                  <c:v>0.62953846397723323</c:v>
                </c:pt>
                <c:pt idx="2">
                  <c:v>0.53533767533817833</c:v>
                </c:pt>
                <c:pt idx="3">
                  <c:v>0.82245585660721443</c:v>
                </c:pt>
                <c:pt idx="4">
                  <c:v>1.0114306997491911</c:v>
                </c:pt>
                <c:pt idx="5">
                  <c:v>1.30127162625132</c:v>
                </c:pt>
                <c:pt idx="6">
                  <c:v>1.2329845091661586</c:v>
                </c:pt>
                <c:pt idx="7">
                  <c:v>1.2095475302082044</c:v>
                </c:pt>
                <c:pt idx="8">
                  <c:v>1.3442410731567358</c:v>
                </c:pt>
                <c:pt idx="9">
                  <c:v>1.2404786075941283</c:v>
                </c:pt>
                <c:pt idx="10">
                  <c:v>1.1734295249123794</c:v>
                </c:pt>
                <c:pt idx="11">
                  <c:v>1.3446560904686087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3A0A-4654-A2E2-94FAFFCB21FC}"/>
            </c:ext>
          </c:extLst>
        </c:ser>
        <c:ser>
          <c:idx val="13"/>
          <c:order val="13"/>
          <c:tx>
            <c:strRef>
              <c:f>'Rel_2021_2015-19'!$B$119</c:f>
              <c:strCache>
                <c:ptCount val="1"/>
                <c:pt idx="0">
                  <c:v>13–MV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'Rel_2021_2015-19'!$C$119:$N$119</c:f>
              <c:numCache>
                <c:formatCode>0.00</c:formatCode>
                <c:ptCount val="12"/>
                <c:pt idx="0">
                  <c:v>0.99808122469121241</c:v>
                </c:pt>
                <c:pt idx="1">
                  <c:v>0.58121123792438945</c:v>
                </c:pt>
                <c:pt idx="2">
                  <c:v>0.5821472953806891</c:v>
                </c:pt>
                <c:pt idx="3">
                  <c:v>0.79239396922372429</c:v>
                </c:pt>
                <c:pt idx="4">
                  <c:v>1.1634775419257561</c:v>
                </c:pt>
                <c:pt idx="5">
                  <c:v>1.2401248129109919</c:v>
                </c:pt>
                <c:pt idx="6">
                  <c:v>1.0006158553408233</c:v>
                </c:pt>
                <c:pt idx="7">
                  <c:v>1.056540267851698</c:v>
                </c:pt>
                <c:pt idx="8">
                  <c:v>1.3816295810368358</c:v>
                </c:pt>
                <c:pt idx="9">
                  <c:v>1.3034241330536185</c:v>
                </c:pt>
                <c:pt idx="10">
                  <c:v>1.3424925112182691</c:v>
                </c:pt>
                <c:pt idx="11">
                  <c:v>1.1933460872679003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A0A-4654-A2E2-94FAFFCB21FC}"/>
            </c:ext>
          </c:extLst>
        </c:ser>
        <c:ser>
          <c:idx val="14"/>
          <c:order val="14"/>
          <c:tx>
            <c:strRef>
              <c:f>'Rel_2021_2015-19'!$B$120</c:f>
              <c:strCache>
                <c:ptCount val="1"/>
                <c:pt idx="0">
                  <c:v>14–SN</c:v>
                </c:pt>
              </c:strCache>
            </c:strRef>
          </c:tx>
          <c:spPr>
            <a:ln w="22225" cap="rnd">
              <a:solidFill>
                <a:schemeClr val="accent2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'Rel_2021_2015-19'!$C$120:$N$120</c:f>
              <c:numCache>
                <c:formatCode>0.00</c:formatCode>
                <c:ptCount val="12"/>
                <c:pt idx="0">
                  <c:v>0.87041449538392901</c:v>
                </c:pt>
                <c:pt idx="1">
                  <c:v>0.56909262605239319</c:v>
                </c:pt>
                <c:pt idx="2">
                  <c:v>0.566915265916069</c:v>
                </c:pt>
                <c:pt idx="3">
                  <c:v>0.8645250031943329</c:v>
                </c:pt>
                <c:pt idx="4">
                  <c:v>0.90093313848970125</c:v>
                </c:pt>
                <c:pt idx="5">
                  <c:v>1.1524131202361492</c:v>
                </c:pt>
                <c:pt idx="6">
                  <c:v>1.1972693258043796</c:v>
                </c:pt>
                <c:pt idx="7">
                  <c:v>1.1115276598411994</c:v>
                </c:pt>
                <c:pt idx="8">
                  <c:v>1.2908787389719263</c:v>
                </c:pt>
                <c:pt idx="9">
                  <c:v>1.4561433040459231</c:v>
                </c:pt>
                <c:pt idx="10">
                  <c:v>1.6756890777387261</c:v>
                </c:pt>
                <c:pt idx="11">
                  <c:v>1.2535240885557557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3A0A-4654-A2E2-94FAFFCB21FC}"/>
            </c:ext>
          </c:extLst>
        </c:ser>
        <c:ser>
          <c:idx val="15"/>
          <c:order val="15"/>
          <c:tx>
            <c:strRef>
              <c:f>'Rel_2021_2015-19'!$B$121</c:f>
              <c:strCache>
                <c:ptCount val="1"/>
                <c:pt idx="0">
                  <c:v>15–ST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'Rel_2021_2015-19'!$C$121:$N$121</c:f>
              <c:numCache>
                <c:formatCode>0.00</c:formatCode>
                <c:ptCount val="12"/>
                <c:pt idx="0">
                  <c:v>0.67044174552927438</c:v>
                </c:pt>
                <c:pt idx="1">
                  <c:v>0.63478845854059285</c:v>
                </c:pt>
                <c:pt idx="2">
                  <c:v>0.4608531420251773</c:v>
                </c:pt>
                <c:pt idx="3">
                  <c:v>0.96152042589573605</c:v>
                </c:pt>
                <c:pt idx="4">
                  <c:v>1.0674215801405365</c:v>
                </c:pt>
                <c:pt idx="5">
                  <c:v>1.3491481736606006</c:v>
                </c:pt>
                <c:pt idx="6">
                  <c:v>1.2191891769621737</c:v>
                </c:pt>
                <c:pt idx="7">
                  <c:v>1.3290445164494915</c:v>
                </c:pt>
                <c:pt idx="8">
                  <c:v>1.2956937047555277</c:v>
                </c:pt>
                <c:pt idx="9">
                  <c:v>1.2175790486249281</c:v>
                </c:pt>
                <c:pt idx="10">
                  <c:v>1.4509175410701685</c:v>
                </c:pt>
                <c:pt idx="11">
                  <c:v>1.2610962496109404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3A0A-4654-A2E2-94FAFFCB21FC}"/>
            </c:ext>
          </c:extLst>
        </c:ser>
        <c:ser>
          <c:idx val="16"/>
          <c:order val="16"/>
          <c:tx>
            <c:strRef>
              <c:f>'Rel_2021_2015-19'!$B$122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'Rel_2021_2015-19'!$C$122:$N$122</c:f>
              <c:numCache>
                <c:formatCode>0.00</c:formatCode>
                <c:ptCount val="12"/>
                <c:pt idx="0">
                  <c:v>0.88430881517564819</c:v>
                </c:pt>
                <c:pt idx="1">
                  <c:v>0.60770534666629128</c:v>
                </c:pt>
                <c:pt idx="2">
                  <c:v>0.61303237955975598</c:v>
                </c:pt>
                <c:pt idx="3">
                  <c:v>1.0483864183405169</c:v>
                </c:pt>
                <c:pt idx="4">
                  <c:v>1.1113748381091058</c:v>
                </c:pt>
                <c:pt idx="5">
                  <c:v>1.035233116332043</c:v>
                </c:pt>
                <c:pt idx="6">
                  <c:v>1.0428755422982485</c:v>
                </c:pt>
                <c:pt idx="7">
                  <c:v>0.97893356546932109</c:v>
                </c:pt>
                <c:pt idx="8">
                  <c:v>1.1348558964344144</c:v>
                </c:pt>
                <c:pt idx="9">
                  <c:v>1.2196043766091798</c:v>
                </c:pt>
                <c:pt idx="10">
                  <c:v>1.5994808850574105</c:v>
                </c:pt>
                <c:pt idx="11">
                  <c:v>1.3178328218902029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3A0A-4654-A2E2-94FAFFCB21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0202504"/>
        <c:axId val="550203160"/>
      </c:lineChart>
      <c:catAx>
        <c:axId val="550202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3160"/>
        <c:crosses val="autoZero"/>
        <c:auto val="1"/>
        <c:lblAlgn val="ctr"/>
        <c:lblOffset val="100"/>
        <c:noMultiLvlLbl val="0"/>
      </c:catAx>
      <c:valAx>
        <c:axId val="550203160"/>
        <c:scaling>
          <c:orientation val="minMax"/>
          <c:max val="1.8"/>
          <c:min val="0.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/>
      </a:pPr>
      <a:endParaRPr lang="de-DE"/>
    </a:p>
  </c:txPr>
  <c:externalData r:id="rId4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474128233970756E-2"/>
          <c:y val="4.3137254901960784E-2"/>
          <c:w val="0.9375258717660292"/>
          <c:h val="0.86588914620966495"/>
        </c:manualLayout>
      </c:layout>
      <c:lineChart>
        <c:grouping val="standard"/>
        <c:varyColors val="0"/>
        <c:ser>
          <c:idx val="0"/>
          <c:order val="0"/>
          <c:tx>
            <c:strRef>
              <c:f>'Rel_2021_2015-19'!$B$191</c:f>
              <c:strCache>
                <c:ptCount val="1"/>
                <c:pt idx="0">
                  <c:v>DE</c:v>
                </c:pt>
              </c:strCache>
            </c:strRef>
          </c:tx>
          <c:spPr>
            <a:ln w="38100" cap="rnd">
              <a:solidFill>
                <a:schemeClr val="tx1"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'Rel_2021_2015-19'!$C$191:$N$191</c:f>
              <c:numCache>
                <c:formatCode>0.00</c:formatCode>
                <c:ptCount val="12"/>
                <c:pt idx="0">
                  <c:v>0.95232071989105249</c:v>
                </c:pt>
                <c:pt idx="1">
                  <c:v>0.87837442476493699</c:v>
                </c:pt>
                <c:pt idx="2">
                  <c:v>0.8852834495681462</c:v>
                </c:pt>
                <c:pt idx="3">
                  <c:v>0.94612233513556288</c:v>
                </c:pt>
                <c:pt idx="4">
                  <c:v>0.93639215954728006</c:v>
                </c:pt>
                <c:pt idx="5">
                  <c:v>1.0086083675556434</c:v>
                </c:pt>
                <c:pt idx="6">
                  <c:v>1.0116109950354417</c:v>
                </c:pt>
                <c:pt idx="7">
                  <c:v>0.98100055265406416</c:v>
                </c:pt>
                <c:pt idx="8">
                  <c:v>1.0728422589821158</c:v>
                </c:pt>
                <c:pt idx="9">
                  <c:v>1.0760171690034652</c:v>
                </c:pt>
                <c:pt idx="10">
                  <c:v>1.1065999092442225</c:v>
                </c:pt>
                <c:pt idx="11">
                  <c:v>1.157382777789655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965-42F0-89CA-00F6B7AD6CCA}"/>
            </c:ext>
          </c:extLst>
        </c:ser>
        <c:ser>
          <c:idx val="1"/>
          <c:order val="1"/>
          <c:tx>
            <c:strRef>
              <c:f>'Rel_2021_2015-19'!$B$192</c:f>
              <c:strCache>
                <c:ptCount val="1"/>
                <c:pt idx="0">
                  <c:v>01–SH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'Rel_2021_2015-19'!$C$192:$N$192</c:f>
              <c:numCache>
                <c:formatCode>0.00</c:formatCode>
                <c:ptCount val="12"/>
                <c:pt idx="0">
                  <c:v>1.0281428626483973</c:v>
                </c:pt>
                <c:pt idx="1">
                  <c:v>0.82719737013854422</c:v>
                </c:pt>
                <c:pt idx="2">
                  <c:v>0.95297304682212736</c:v>
                </c:pt>
                <c:pt idx="3">
                  <c:v>0.96762853389359416</c:v>
                </c:pt>
                <c:pt idx="4">
                  <c:v>0.96292813088199736</c:v>
                </c:pt>
                <c:pt idx="5">
                  <c:v>1.1001381738853921</c:v>
                </c:pt>
                <c:pt idx="6">
                  <c:v>1.0758459827463114</c:v>
                </c:pt>
                <c:pt idx="7">
                  <c:v>1.0914043708044887</c:v>
                </c:pt>
                <c:pt idx="8">
                  <c:v>1.0520810267095273</c:v>
                </c:pt>
                <c:pt idx="9">
                  <c:v>1.1225684368541511</c:v>
                </c:pt>
                <c:pt idx="10">
                  <c:v>0.87546966845981078</c:v>
                </c:pt>
                <c:pt idx="11">
                  <c:v>0.95853342845910816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965-42F0-89CA-00F6B7AD6CCA}"/>
            </c:ext>
          </c:extLst>
        </c:ser>
        <c:ser>
          <c:idx val="2"/>
          <c:order val="2"/>
          <c:tx>
            <c:strRef>
              <c:f>'Rel_2021_2015-19'!$B$193</c:f>
              <c:strCache>
                <c:ptCount val="1"/>
                <c:pt idx="0">
                  <c:v>02–HH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'Rel_2021_2015-19'!$C$193:$N$193</c:f>
              <c:numCache>
                <c:formatCode>0.00</c:formatCode>
                <c:ptCount val="12"/>
                <c:pt idx="0">
                  <c:v>0.90469940243435198</c:v>
                </c:pt>
                <c:pt idx="1">
                  <c:v>0.78916286892635978</c:v>
                </c:pt>
                <c:pt idx="2">
                  <c:v>0.68951280367719336</c:v>
                </c:pt>
                <c:pt idx="3">
                  <c:v>1.0638654627501938</c:v>
                </c:pt>
                <c:pt idx="4">
                  <c:v>1.0402088289182527</c:v>
                </c:pt>
                <c:pt idx="5">
                  <c:v>0.84089380579742312</c:v>
                </c:pt>
                <c:pt idx="6">
                  <c:v>1.2321993293704547</c:v>
                </c:pt>
                <c:pt idx="7">
                  <c:v>1.05075865814236</c:v>
                </c:pt>
                <c:pt idx="8">
                  <c:v>1.2596868528717953</c:v>
                </c:pt>
                <c:pt idx="9">
                  <c:v>1.0619749960199398</c:v>
                </c:pt>
                <c:pt idx="10">
                  <c:v>1.0694484301931979</c:v>
                </c:pt>
                <c:pt idx="11">
                  <c:v>1.0800897081055678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965-42F0-89CA-00F6B7AD6CCA}"/>
            </c:ext>
          </c:extLst>
        </c:ser>
        <c:ser>
          <c:idx val="3"/>
          <c:order val="3"/>
          <c:tx>
            <c:strRef>
              <c:f>'Rel_2021_2015-19'!$B$194</c:f>
              <c:strCache>
                <c:ptCount val="1"/>
                <c:pt idx="0">
                  <c:v>03–NI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'Rel_2021_2015-19'!$C$194:$N$194</c:f>
              <c:numCache>
                <c:formatCode>0.00</c:formatCode>
                <c:ptCount val="12"/>
                <c:pt idx="0">
                  <c:v>0.77200936004991128</c:v>
                </c:pt>
                <c:pt idx="1">
                  <c:v>0.91148827458055126</c:v>
                </c:pt>
                <c:pt idx="2">
                  <c:v>0.99462645398156391</c:v>
                </c:pt>
                <c:pt idx="3">
                  <c:v>0.80745885336792189</c:v>
                </c:pt>
                <c:pt idx="4">
                  <c:v>0.87885711326247695</c:v>
                </c:pt>
                <c:pt idx="5">
                  <c:v>1.1180272603155796</c:v>
                </c:pt>
                <c:pt idx="6">
                  <c:v>1.0201506301034571</c:v>
                </c:pt>
                <c:pt idx="7">
                  <c:v>0.97758555026976079</c:v>
                </c:pt>
                <c:pt idx="8">
                  <c:v>1.1379391520671105</c:v>
                </c:pt>
                <c:pt idx="9">
                  <c:v>0.97091732842655809</c:v>
                </c:pt>
                <c:pt idx="10">
                  <c:v>1.0683975065812408</c:v>
                </c:pt>
                <c:pt idx="11">
                  <c:v>1.3790757644155101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965-42F0-89CA-00F6B7AD6CCA}"/>
            </c:ext>
          </c:extLst>
        </c:ser>
        <c:ser>
          <c:idx val="4"/>
          <c:order val="4"/>
          <c:tx>
            <c:strRef>
              <c:f>'Rel_2021_2015-19'!$B$195</c:f>
              <c:strCache>
                <c:ptCount val="1"/>
                <c:pt idx="0">
                  <c:v>04–HB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'Rel_2021_2015-19'!$C$195:$N$195</c:f>
              <c:numCache>
                <c:formatCode>0.00</c:formatCode>
                <c:ptCount val="12"/>
                <c:pt idx="0">
                  <c:v>0.72915789030246858</c:v>
                </c:pt>
                <c:pt idx="1">
                  <c:v>0.69174945354178696</c:v>
                </c:pt>
                <c:pt idx="2">
                  <c:v>0.68864911861899814</c:v>
                </c:pt>
                <c:pt idx="3">
                  <c:v>1.1151826557567168</c:v>
                </c:pt>
                <c:pt idx="4">
                  <c:v>0.89205486579557336</c:v>
                </c:pt>
                <c:pt idx="5">
                  <c:v>1.1217813696961054</c:v>
                </c:pt>
                <c:pt idx="6">
                  <c:v>1.0850563843786734</c:v>
                </c:pt>
                <c:pt idx="7">
                  <c:v>0.64527246929422</c:v>
                </c:pt>
                <c:pt idx="8">
                  <c:v>1.2014533419756586</c:v>
                </c:pt>
                <c:pt idx="9">
                  <c:v>0.88589276391888727</c:v>
                </c:pt>
                <c:pt idx="10">
                  <c:v>1.2510061843424707</c:v>
                </c:pt>
                <c:pt idx="11">
                  <c:v>1.7089638053964109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965-42F0-89CA-00F6B7AD6CCA}"/>
            </c:ext>
          </c:extLst>
        </c:ser>
        <c:ser>
          <c:idx val="5"/>
          <c:order val="5"/>
          <c:tx>
            <c:strRef>
              <c:f>'Rel_2021_2015-19'!$B$196</c:f>
              <c:strCache>
                <c:ptCount val="1"/>
                <c:pt idx="0">
                  <c:v>05–NW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'Rel_2021_2015-19'!$C$196:$N$196</c:f>
              <c:numCache>
                <c:formatCode>0.00</c:formatCode>
                <c:ptCount val="12"/>
                <c:pt idx="0">
                  <c:v>0.92588097940382474</c:v>
                </c:pt>
                <c:pt idx="1">
                  <c:v>0.8066414397713686</c:v>
                </c:pt>
                <c:pt idx="2">
                  <c:v>0.84281102430479771</c:v>
                </c:pt>
                <c:pt idx="3">
                  <c:v>0.88139083744983526</c:v>
                </c:pt>
                <c:pt idx="4">
                  <c:v>0.88844105444401522</c:v>
                </c:pt>
                <c:pt idx="5">
                  <c:v>1.0545044900409142</c:v>
                </c:pt>
                <c:pt idx="6">
                  <c:v>0.95660303056217888</c:v>
                </c:pt>
                <c:pt idx="7">
                  <c:v>0.96401245066673535</c:v>
                </c:pt>
                <c:pt idx="8">
                  <c:v>1.1870732745629666</c:v>
                </c:pt>
                <c:pt idx="9">
                  <c:v>1.1097697214181044</c:v>
                </c:pt>
                <c:pt idx="10">
                  <c:v>1.1641957534780103</c:v>
                </c:pt>
                <c:pt idx="11">
                  <c:v>1.2984171927649748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965-42F0-89CA-00F6B7AD6CCA}"/>
            </c:ext>
          </c:extLst>
        </c:ser>
        <c:ser>
          <c:idx val="6"/>
          <c:order val="6"/>
          <c:tx>
            <c:strRef>
              <c:f>'Rel_2021_2015-19'!$B$197</c:f>
              <c:strCache>
                <c:ptCount val="1"/>
                <c:pt idx="0">
                  <c:v>06–HE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'Rel_2021_2015-19'!$C$197:$N$197</c:f>
              <c:numCache>
                <c:formatCode>0.00</c:formatCode>
                <c:ptCount val="12"/>
                <c:pt idx="0">
                  <c:v>0.92687736538611487</c:v>
                </c:pt>
                <c:pt idx="1">
                  <c:v>1.0127486686063745</c:v>
                </c:pt>
                <c:pt idx="2">
                  <c:v>1.0114273675018255</c:v>
                </c:pt>
                <c:pt idx="3">
                  <c:v>0.98793478729455808</c:v>
                </c:pt>
                <c:pt idx="4">
                  <c:v>0.91701475901159868</c:v>
                </c:pt>
                <c:pt idx="5">
                  <c:v>0.90368512614460217</c:v>
                </c:pt>
                <c:pt idx="6">
                  <c:v>1.002201698456306</c:v>
                </c:pt>
                <c:pt idx="7">
                  <c:v>0.95009688764436617</c:v>
                </c:pt>
                <c:pt idx="8">
                  <c:v>1.0190219901876723</c:v>
                </c:pt>
                <c:pt idx="9">
                  <c:v>1.0504882436502114</c:v>
                </c:pt>
                <c:pt idx="10">
                  <c:v>1.1444253063707774</c:v>
                </c:pt>
                <c:pt idx="11">
                  <c:v>1.0796724885865316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0965-42F0-89CA-00F6B7AD6CCA}"/>
            </c:ext>
          </c:extLst>
        </c:ser>
        <c:ser>
          <c:idx val="7"/>
          <c:order val="7"/>
          <c:tx>
            <c:strRef>
              <c:f>'Rel_2021_2015-19'!$B$198</c:f>
              <c:strCache>
                <c:ptCount val="1"/>
                <c:pt idx="0">
                  <c:v>07–RP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'Rel_2021_2015-19'!$C$198:$N$198</c:f>
              <c:numCache>
                <c:formatCode>0.00</c:formatCode>
                <c:ptCount val="12"/>
                <c:pt idx="0">
                  <c:v>0.90394549162363891</c:v>
                </c:pt>
                <c:pt idx="1">
                  <c:v>0.71354981264559803</c:v>
                </c:pt>
                <c:pt idx="2">
                  <c:v>0.82484278958929624</c:v>
                </c:pt>
                <c:pt idx="3">
                  <c:v>0.93651746137834602</c:v>
                </c:pt>
                <c:pt idx="4">
                  <c:v>0.92602627872397092</c:v>
                </c:pt>
                <c:pt idx="5">
                  <c:v>0.9680230203070106</c:v>
                </c:pt>
                <c:pt idx="6">
                  <c:v>1.4710998940286746</c:v>
                </c:pt>
                <c:pt idx="7">
                  <c:v>0.97897778867727947</c:v>
                </c:pt>
                <c:pt idx="8">
                  <c:v>0.94242981908906798</c:v>
                </c:pt>
                <c:pt idx="9">
                  <c:v>1.1424557398753192</c:v>
                </c:pt>
                <c:pt idx="10">
                  <c:v>1.0576229830390491</c:v>
                </c:pt>
                <c:pt idx="11">
                  <c:v>1.1533362707312749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0965-42F0-89CA-00F6B7AD6CCA}"/>
            </c:ext>
          </c:extLst>
        </c:ser>
        <c:ser>
          <c:idx val="8"/>
          <c:order val="8"/>
          <c:tx>
            <c:strRef>
              <c:f>'Rel_2021_2015-19'!$B$199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'Rel_2021_2015-19'!$C$199:$N$199</c:f>
              <c:numCache>
                <c:formatCode>0.00</c:formatCode>
                <c:ptCount val="12"/>
                <c:pt idx="0">
                  <c:v>0.97263464007033529</c:v>
                </c:pt>
                <c:pt idx="1">
                  <c:v>0.87268625426546509</c:v>
                </c:pt>
                <c:pt idx="2">
                  <c:v>0.77183191199871415</c:v>
                </c:pt>
                <c:pt idx="3">
                  <c:v>1.0046015810456352</c:v>
                </c:pt>
                <c:pt idx="4">
                  <c:v>0.93648323804364775</c:v>
                </c:pt>
                <c:pt idx="5">
                  <c:v>0.99723270862439239</c:v>
                </c:pt>
                <c:pt idx="6">
                  <c:v>0.94441989021348483</c:v>
                </c:pt>
                <c:pt idx="7">
                  <c:v>1.103328353143219</c:v>
                </c:pt>
                <c:pt idx="8">
                  <c:v>1.0463058217430399</c:v>
                </c:pt>
                <c:pt idx="9">
                  <c:v>1.1134686478037215</c:v>
                </c:pt>
                <c:pt idx="10">
                  <c:v>1.1538348215951053</c:v>
                </c:pt>
                <c:pt idx="11">
                  <c:v>1.1146058277340416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0965-42F0-89CA-00F6B7AD6CCA}"/>
            </c:ext>
          </c:extLst>
        </c:ser>
        <c:ser>
          <c:idx val="9"/>
          <c:order val="9"/>
          <c:tx>
            <c:strRef>
              <c:f>'Rel_2021_2015-19'!$B$200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'Rel_2021_2015-19'!$C$200:$N$200</c:f>
              <c:numCache>
                <c:formatCode>0.00</c:formatCode>
                <c:ptCount val="12"/>
                <c:pt idx="0">
                  <c:v>0.99291322830099848</c:v>
                </c:pt>
                <c:pt idx="1">
                  <c:v>0.91102557864534617</c:v>
                </c:pt>
                <c:pt idx="2">
                  <c:v>0.97706093977353303</c:v>
                </c:pt>
                <c:pt idx="3">
                  <c:v>1.027318124357629</c:v>
                </c:pt>
                <c:pt idx="4">
                  <c:v>0.98027143188216415</c:v>
                </c:pt>
                <c:pt idx="5">
                  <c:v>0.97831345145245086</c:v>
                </c:pt>
                <c:pt idx="6">
                  <c:v>0.9676240755100125</c:v>
                </c:pt>
                <c:pt idx="7">
                  <c:v>0.89683385016306538</c:v>
                </c:pt>
                <c:pt idx="8">
                  <c:v>1.0976192199093229</c:v>
                </c:pt>
                <c:pt idx="9">
                  <c:v>1.0962378749710993</c:v>
                </c:pt>
                <c:pt idx="10">
                  <c:v>1.0288540487834374</c:v>
                </c:pt>
                <c:pt idx="11">
                  <c:v>1.0503448055237021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0965-42F0-89CA-00F6B7AD6CCA}"/>
            </c:ext>
          </c:extLst>
        </c:ser>
        <c:ser>
          <c:idx val="10"/>
          <c:order val="10"/>
          <c:tx>
            <c:strRef>
              <c:f>'Rel_2021_2015-19'!$B$201</c:f>
              <c:strCache>
                <c:ptCount val="1"/>
                <c:pt idx="0">
                  <c:v>10–SL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'Rel_2021_2015-19'!$C$201:$N$201</c:f>
              <c:numCache>
                <c:formatCode>0.00</c:formatCode>
                <c:ptCount val="12"/>
                <c:pt idx="0">
                  <c:v>1.0674576183700328</c:v>
                </c:pt>
                <c:pt idx="1">
                  <c:v>1.0754742523249807</c:v>
                </c:pt>
                <c:pt idx="2">
                  <c:v>0.76131361576427803</c:v>
                </c:pt>
                <c:pt idx="3">
                  <c:v>0.78134818460018007</c:v>
                </c:pt>
                <c:pt idx="4">
                  <c:v>0.84551687608908377</c:v>
                </c:pt>
                <c:pt idx="5">
                  <c:v>1.0088987085363732</c:v>
                </c:pt>
                <c:pt idx="6">
                  <c:v>0.95003302583510685</c:v>
                </c:pt>
                <c:pt idx="7">
                  <c:v>0.88394946136586028</c:v>
                </c:pt>
                <c:pt idx="8">
                  <c:v>1.0050282531327808</c:v>
                </c:pt>
                <c:pt idx="9">
                  <c:v>1.1422755186033091</c:v>
                </c:pt>
                <c:pt idx="10">
                  <c:v>1.3527005220303292</c:v>
                </c:pt>
                <c:pt idx="11">
                  <c:v>1.1511575463722725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0965-42F0-89CA-00F6B7AD6CCA}"/>
            </c:ext>
          </c:extLst>
        </c:ser>
        <c:ser>
          <c:idx val="11"/>
          <c:order val="11"/>
          <c:tx>
            <c:strRef>
              <c:f>'Rel_2021_2015-19'!$B$202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'Rel_2021_2015-19'!$C$202:$N$202</c:f>
              <c:numCache>
                <c:formatCode>0.00</c:formatCode>
                <c:ptCount val="12"/>
                <c:pt idx="0">
                  <c:v>1.0299496369213126</c:v>
                </c:pt>
                <c:pt idx="1">
                  <c:v>0.8257834277669478</c:v>
                </c:pt>
                <c:pt idx="2">
                  <c:v>0.86051857534232479</c:v>
                </c:pt>
                <c:pt idx="3">
                  <c:v>0.86577577614309786</c:v>
                </c:pt>
                <c:pt idx="4">
                  <c:v>0.92535847798894277</c:v>
                </c:pt>
                <c:pt idx="5">
                  <c:v>0.97177873370849999</c:v>
                </c:pt>
                <c:pt idx="6">
                  <c:v>1.1121888816607486</c:v>
                </c:pt>
                <c:pt idx="7">
                  <c:v>0.93337729529150992</c:v>
                </c:pt>
                <c:pt idx="8">
                  <c:v>0.99977541852651508</c:v>
                </c:pt>
                <c:pt idx="9">
                  <c:v>1.1719758452230782</c:v>
                </c:pt>
                <c:pt idx="10">
                  <c:v>1.1398728129642686</c:v>
                </c:pt>
                <c:pt idx="11">
                  <c:v>1.1663814830332053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0965-42F0-89CA-00F6B7AD6CCA}"/>
            </c:ext>
          </c:extLst>
        </c:ser>
        <c:ser>
          <c:idx val="12"/>
          <c:order val="12"/>
          <c:tx>
            <c:strRef>
              <c:f>'Rel_2021_2015-19'!$B$203</c:f>
              <c:strCache>
                <c:ptCount val="1"/>
                <c:pt idx="0">
                  <c:v>12–BB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'Rel_2021_2015-19'!$C$203:$N$203</c:f>
              <c:numCache>
                <c:formatCode>0.00</c:formatCode>
                <c:ptCount val="12"/>
                <c:pt idx="0">
                  <c:v>1.0308320955748378</c:v>
                </c:pt>
                <c:pt idx="1">
                  <c:v>0.86794271200161166</c:v>
                </c:pt>
                <c:pt idx="2">
                  <c:v>0.97598777229286959</c:v>
                </c:pt>
                <c:pt idx="3">
                  <c:v>0.9589543474140072</c:v>
                </c:pt>
                <c:pt idx="4">
                  <c:v>0.84977131295296271</c:v>
                </c:pt>
                <c:pt idx="5">
                  <c:v>1.0707163707773524</c:v>
                </c:pt>
                <c:pt idx="6">
                  <c:v>0.99153181476853891</c:v>
                </c:pt>
                <c:pt idx="7">
                  <c:v>1.0836952799632911</c:v>
                </c:pt>
                <c:pt idx="8">
                  <c:v>0.90016787400931708</c:v>
                </c:pt>
                <c:pt idx="9">
                  <c:v>0.96507090786440908</c:v>
                </c:pt>
                <c:pt idx="10">
                  <c:v>1.0836952799632913</c:v>
                </c:pt>
                <c:pt idx="11">
                  <c:v>1.2048400775201629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0965-42F0-89CA-00F6B7AD6CCA}"/>
            </c:ext>
          </c:extLst>
        </c:ser>
        <c:ser>
          <c:idx val="13"/>
          <c:order val="13"/>
          <c:tx>
            <c:strRef>
              <c:f>'Rel_2021_2015-19'!$B$204</c:f>
              <c:strCache>
                <c:ptCount val="1"/>
                <c:pt idx="0">
                  <c:v>13–MV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'Rel_2021_2015-19'!$C$204:$N$204</c:f>
              <c:numCache>
                <c:formatCode>0.00</c:formatCode>
                <c:ptCount val="12"/>
                <c:pt idx="0">
                  <c:v>1.0619416152737431</c:v>
                </c:pt>
                <c:pt idx="1">
                  <c:v>0.96615263955787756</c:v>
                </c:pt>
                <c:pt idx="2">
                  <c:v>0.92393159744380382</c:v>
                </c:pt>
                <c:pt idx="3">
                  <c:v>0.94601985463000537</c:v>
                </c:pt>
                <c:pt idx="4">
                  <c:v>0.8681171821345357</c:v>
                </c:pt>
                <c:pt idx="5">
                  <c:v>0.9642712698871112</c:v>
                </c:pt>
                <c:pt idx="6">
                  <c:v>1.0221300781944871</c:v>
                </c:pt>
                <c:pt idx="7">
                  <c:v>1.0170708427973876</c:v>
                </c:pt>
                <c:pt idx="8">
                  <c:v>1.0241751563821513</c:v>
                </c:pt>
                <c:pt idx="9">
                  <c:v>0.96416270115715585</c:v>
                </c:pt>
                <c:pt idx="10">
                  <c:v>1.2282900645017503</c:v>
                </c:pt>
                <c:pt idx="11">
                  <c:v>1.0443076317344213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0965-42F0-89CA-00F6B7AD6CCA}"/>
            </c:ext>
          </c:extLst>
        </c:ser>
        <c:ser>
          <c:idx val="14"/>
          <c:order val="14"/>
          <c:tx>
            <c:strRef>
              <c:f>'Rel_2021_2015-19'!$B$205</c:f>
              <c:strCache>
                <c:ptCount val="1"/>
                <c:pt idx="0">
                  <c:v>14–SN</c:v>
                </c:pt>
              </c:strCache>
            </c:strRef>
          </c:tx>
          <c:spPr>
            <a:ln w="22225" cap="rnd">
              <a:solidFill>
                <a:schemeClr val="accent2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'Rel_2021_2015-19'!$C$205:$N$205</c:f>
              <c:numCache>
                <c:formatCode>0.00</c:formatCode>
                <c:ptCount val="12"/>
                <c:pt idx="0">
                  <c:v>1.0777815107498392</c:v>
                </c:pt>
                <c:pt idx="1">
                  <c:v>0.99621879007676761</c:v>
                </c:pt>
                <c:pt idx="2">
                  <c:v>0.85593881262942118</c:v>
                </c:pt>
                <c:pt idx="3">
                  <c:v>0.9375572749205433</c:v>
                </c:pt>
                <c:pt idx="4">
                  <c:v>0.97262047071337099</c:v>
                </c:pt>
                <c:pt idx="5">
                  <c:v>1.0279719289819855</c:v>
                </c:pt>
                <c:pt idx="6">
                  <c:v>0.93469109293550157</c:v>
                </c:pt>
                <c:pt idx="7">
                  <c:v>0.95514760313693137</c:v>
                </c:pt>
                <c:pt idx="8">
                  <c:v>1.0231191818698249</c:v>
                </c:pt>
                <c:pt idx="9">
                  <c:v>1.0217667373671844</c:v>
                </c:pt>
                <c:pt idx="10">
                  <c:v>1.0971225606676278</c:v>
                </c:pt>
                <c:pt idx="11">
                  <c:v>1.1096505669995027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0965-42F0-89CA-00F6B7AD6CCA}"/>
            </c:ext>
          </c:extLst>
        </c:ser>
        <c:ser>
          <c:idx val="15"/>
          <c:order val="15"/>
          <c:tx>
            <c:strRef>
              <c:f>'Rel_2021_2015-19'!$B$206</c:f>
              <c:strCache>
                <c:ptCount val="1"/>
                <c:pt idx="0">
                  <c:v>15–ST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'Rel_2021_2015-19'!$C$206:$N$206</c:f>
              <c:numCache>
                <c:formatCode>0.00</c:formatCode>
                <c:ptCount val="12"/>
                <c:pt idx="0">
                  <c:v>0.92507480922978835</c:v>
                </c:pt>
                <c:pt idx="1">
                  <c:v>0.87430348759724597</c:v>
                </c:pt>
                <c:pt idx="2">
                  <c:v>1.0624570351015639</c:v>
                </c:pt>
                <c:pt idx="3">
                  <c:v>0.93182895897916096</c:v>
                </c:pt>
                <c:pt idx="4">
                  <c:v>1.0755723223601634</c:v>
                </c:pt>
                <c:pt idx="5">
                  <c:v>0.96489314500424062</c:v>
                </c:pt>
                <c:pt idx="6">
                  <c:v>1.0464904596127445</c:v>
                </c:pt>
                <c:pt idx="7">
                  <c:v>0.8590029634650721</c:v>
                </c:pt>
                <c:pt idx="8">
                  <c:v>1.0872436191577928</c:v>
                </c:pt>
                <c:pt idx="9">
                  <c:v>1.0991867862418645</c:v>
                </c:pt>
                <c:pt idx="10">
                  <c:v>0.99201451970159027</c:v>
                </c:pt>
                <c:pt idx="11">
                  <c:v>1.0862737318971702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0965-42F0-89CA-00F6B7AD6CCA}"/>
            </c:ext>
          </c:extLst>
        </c:ser>
        <c:ser>
          <c:idx val="16"/>
          <c:order val="16"/>
          <c:tx>
            <c:strRef>
              <c:f>'Rel_2021_2015-19'!$B$207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'Rel_2021_2015-19'!$C$207:$N$207</c:f>
              <c:numCache>
                <c:formatCode>0.00</c:formatCode>
                <c:ptCount val="12"/>
                <c:pt idx="0">
                  <c:v>0.84775745274403591</c:v>
                </c:pt>
                <c:pt idx="1">
                  <c:v>0.97267371713698114</c:v>
                </c:pt>
                <c:pt idx="2">
                  <c:v>0.79069856704104535</c:v>
                </c:pt>
                <c:pt idx="3">
                  <c:v>0.94596846441503168</c:v>
                </c:pt>
                <c:pt idx="4">
                  <c:v>1.1243510891332946</c:v>
                </c:pt>
                <c:pt idx="5">
                  <c:v>1.007270684826413</c:v>
                </c:pt>
                <c:pt idx="6">
                  <c:v>0.85006382746972908</c:v>
                </c:pt>
                <c:pt idx="7">
                  <c:v>1.1185153568367552</c:v>
                </c:pt>
                <c:pt idx="8">
                  <c:v>0.91921990936026665</c:v>
                </c:pt>
                <c:pt idx="9">
                  <c:v>0.9645168656780716</c:v>
                </c:pt>
                <c:pt idx="10">
                  <c:v>1.3184229469199049</c:v>
                </c:pt>
                <c:pt idx="11">
                  <c:v>1.2069178023401137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0965-42F0-89CA-00F6B7AD6C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0202504"/>
        <c:axId val="550203160"/>
      </c:lineChart>
      <c:catAx>
        <c:axId val="550202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3160"/>
        <c:crosses val="autoZero"/>
        <c:auto val="1"/>
        <c:lblAlgn val="ctr"/>
        <c:lblOffset val="100"/>
        <c:noMultiLvlLbl val="0"/>
      </c:catAx>
      <c:valAx>
        <c:axId val="550203160"/>
        <c:scaling>
          <c:orientation val="minMax"/>
          <c:max val="1.8"/>
          <c:min val="0.6000000000000000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/>
      </a:pPr>
      <a:endParaRPr lang="de-DE"/>
    </a:p>
  </c:txPr>
  <c:externalData r:id="rId4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474128233970756E-2"/>
          <c:y val="4.3137254901960784E-2"/>
          <c:w val="0.9375258717660292"/>
          <c:h val="0.86588914620966495"/>
        </c:manualLayout>
      </c:layout>
      <c:lineChart>
        <c:grouping val="standard"/>
        <c:varyColors val="0"/>
        <c:ser>
          <c:idx val="0"/>
          <c:order val="0"/>
          <c:tx>
            <c:strRef>
              <c:f>'Rel_2021_2015-19'!$B$208</c:f>
              <c:strCache>
                <c:ptCount val="1"/>
                <c:pt idx="0">
                  <c:v>DE</c:v>
                </c:pt>
              </c:strCache>
            </c:strRef>
          </c:tx>
          <c:spPr>
            <a:ln w="38100" cap="rnd">
              <a:solidFill>
                <a:schemeClr val="tx1">
                  <a:alpha val="8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'Rel_2021_2015-19'!$C$208:$N$208</c:f>
              <c:numCache>
                <c:formatCode>0.00</c:formatCode>
                <c:ptCount val="12"/>
                <c:pt idx="0">
                  <c:v>3.1396754594463214</c:v>
                </c:pt>
                <c:pt idx="1">
                  <c:v>1.357962689634427</c:v>
                </c:pt>
                <c:pt idx="2">
                  <c:v>0.77156617951861617</c:v>
                </c:pt>
                <c:pt idx="3">
                  <c:v>1.1074123176336068</c:v>
                </c:pt>
                <c:pt idx="4">
                  <c:v>0.83227912260372616</c:v>
                </c:pt>
                <c:pt idx="5">
                  <c:v>0.21097355923606323</c:v>
                </c:pt>
                <c:pt idx="6">
                  <c:v>5.5563269864549125E-2</c:v>
                </c:pt>
                <c:pt idx="7">
                  <c:v>9.5621635723628293E-2</c:v>
                </c:pt>
                <c:pt idx="8">
                  <c:v>0.30082795913800275</c:v>
                </c:pt>
                <c:pt idx="9">
                  <c:v>0.42426456797334389</c:v>
                </c:pt>
                <c:pt idx="10">
                  <c:v>1.4169774999645772</c:v>
                </c:pt>
                <c:pt idx="11">
                  <c:v>1.7365059447872029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9CC-49DF-BE3C-E8BC67F00CB4}"/>
            </c:ext>
          </c:extLst>
        </c:ser>
        <c:ser>
          <c:idx val="1"/>
          <c:order val="1"/>
          <c:tx>
            <c:strRef>
              <c:f>'Rel_2021_2015-19'!$B$209</c:f>
              <c:strCache>
                <c:ptCount val="1"/>
                <c:pt idx="0">
                  <c:v>01–SH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'Rel_2021_2015-19'!$C$209:$N$209</c:f>
              <c:numCache>
                <c:formatCode>0.00</c:formatCode>
                <c:ptCount val="12"/>
                <c:pt idx="0">
                  <c:v>3.889145974057596</c:v>
                </c:pt>
                <c:pt idx="1">
                  <c:v>2.4573252705105131</c:v>
                </c:pt>
                <c:pt idx="2">
                  <c:v>0.83508054439640467</c:v>
                </c:pt>
                <c:pt idx="3">
                  <c:v>0.74098297382128397</c:v>
                </c:pt>
                <c:pt idx="4">
                  <c:v>0.64478506546938386</c:v>
                </c:pt>
                <c:pt idx="5">
                  <c:v>0.17628531975156217</c:v>
                </c:pt>
                <c:pt idx="6">
                  <c:v>6.0476289997077645E-2</c:v>
                </c:pt>
                <c:pt idx="7">
                  <c:v>0.21661688809869581</c:v>
                </c:pt>
                <c:pt idx="8">
                  <c:v>0.31465947244120718</c:v>
                </c:pt>
                <c:pt idx="9">
                  <c:v>0.42383039577181492</c:v>
                </c:pt>
                <c:pt idx="10">
                  <c:v>0.62146931310893461</c:v>
                </c:pt>
                <c:pt idx="11">
                  <c:v>0.91474946480506514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9CC-49DF-BE3C-E8BC67F00CB4}"/>
            </c:ext>
          </c:extLst>
        </c:ser>
        <c:ser>
          <c:idx val="2"/>
          <c:order val="2"/>
          <c:tx>
            <c:strRef>
              <c:f>'Rel_2021_2015-19'!$B$210</c:f>
              <c:strCache>
                <c:ptCount val="1"/>
                <c:pt idx="0">
                  <c:v>02–HH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'Rel_2021_2015-19'!$C$210:$N$210</c:f>
              <c:numCache>
                <c:formatCode>0.00</c:formatCode>
                <c:ptCount val="12"/>
                <c:pt idx="0">
                  <c:v>3.4656319728332412</c:v>
                </c:pt>
                <c:pt idx="1">
                  <c:v>1.491555224437034</c:v>
                </c:pt>
                <c:pt idx="2">
                  <c:v>0.9357293521134048</c:v>
                </c:pt>
                <c:pt idx="3">
                  <c:v>1.0479754028072044</c:v>
                </c:pt>
                <c:pt idx="4">
                  <c:v>0.66991470383223606</c:v>
                </c:pt>
                <c:pt idx="5">
                  <c:v>0.19700807085594882</c:v>
                </c:pt>
                <c:pt idx="6">
                  <c:v>8.2953219992217095E-2</c:v>
                </c:pt>
                <c:pt idx="7">
                  <c:v>0.24462117428361829</c:v>
                </c:pt>
                <c:pt idx="8">
                  <c:v>0.80099852274816041</c:v>
                </c:pt>
                <c:pt idx="9">
                  <c:v>0.42771130581521599</c:v>
                </c:pt>
                <c:pt idx="10">
                  <c:v>0.93320674022366401</c:v>
                </c:pt>
                <c:pt idx="11">
                  <c:v>1.0933159085928497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9CC-49DF-BE3C-E8BC67F00CB4}"/>
            </c:ext>
          </c:extLst>
        </c:ser>
        <c:ser>
          <c:idx val="3"/>
          <c:order val="3"/>
          <c:tx>
            <c:strRef>
              <c:f>'Rel_2021_2015-19'!$B$211</c:f>
              <c:strCache>
                <c:ptCount val="1"/>
                <c:pt idx="0">
                  <c:v>03–NI</c:v>
                </c:pt>
              </c:strCache>
            </c:strRef>
          </c:tx>
          <c:spPr>
            <a:ln w="15875" cap="rnd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'Rel_2021_2015-19'!$C$211:$N$211</c:f>
              <c:numCache>
                <c:formatCode>0.00</c:formatCode>
                <c:ptCount val="12"/>
                <c:pt idx="0">
                  <c:v>2.9831059861329421</c:v>
                </c:pt>
                <c:pt idx="1">
                  <c:v>2.0984617980683344</c:v>
                </c:pt>
                <c:pt idx="2">
                  <c:v>1.0278715546589632</c:v>
                </c:pt>
                <c:pt idx="3">
                  <c:v>1.1717927222105156</c:v>
                </c:pt>
                <c:pt idx="4">
                  <c:v>0.7784158726425684</c:v>
                </c:pt>
                <c:pt idx="5">
                  <c:v>0.18713090264507143</c:v>
                </c:pt>
                <c:pt idx="6">
                  <c:v>6.7157912323240448E-2</c:v>
                </c:pt>
                <c:pt idx="7">
                  <c:v>0.1008785584869492</c:v>
                </c:pt>
                <c:pt idx="8">
                  <c:v>0.42241452273440344</c:v>
                </c:pt>
                <c:pt idx="9">
                  <c:v>0.4003794258711999</c:v>
                </c:pt>
                <c:pt idx="10">
                  <c:v>0.95945267459504624</c:v>
                </c:pt>
                <c:pt idx="11">
                  <c:v>1.150508241785557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9CC-49DF-BE3C-E8BC67F00CB4}"/>
            </c:ext>
          </c:extLst>
        </c:ser>
        <c:ser>
          <c:idx val="4"/>
          <c:order val="4"/>
          <c:tx>
            <c:strRef>
              <c:f>'Rel_2021_2015-19'!$B$212</c:f>
              <c:strCache>
                <c:ptCount val="1"/>
                <c:pt idx="0">
                  <c:v>04–HB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'Rel_2021_2015-19'!$C$212:$N$212</c:f>
              <c:numCache>
                <c:formatCode>0.00</c:formatCode>
                <c:ptCount val="12"/>
                <c:pt idx="0">
                  <c:v>1.5091283189977418</c:v>
                </c:pt>
                <c:pt idx="1">
                  <c:v>1.824237015555717</c:v>
                </c:pt>
                <c:pt idx="2">
                  <c:v>1.5871856036730083</c:v>
                </c:pt>
                <c:pt idx="3">
                  <c:v>1.8440274538378569</c:v>
                </c:pt>
                <c:pt idx="4">
                  <c:v>0.80956046384528701</c:v>
                </c:pt>
                <c:pt idx="5">
                  <c:v>0.35337956755151417</c:v>
                </c:pt>
                <c:pt idx="6">
                  <c:v>6.7034215676756687E-2</c:v>
                </c:pt>
                <c:pt idx="7">
                  <c:v>0.10290799516002103</c:v>
                </c:pt>
                <c:pt idx="8">
                  <c:v>0.4632773863950625</c:v>
                </c:pt>
                <c:pt idx="9">
                  <c:v>0.64490689745325291</c:v>
                </c:pt>
                <c:pt idx="10">
                  <c:v>0.71685569417592876</c:v>
                </c:pt>
                <c:pt idx="11">
                  <c:v>1.6347389398212411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9CC-49DF-BE3C-E8BC67F00CB4}"/>
            </c:ext>
          </c:extLst>
        </c:ser>
        <c:ser>
          <c:idx val="5"/>
          <c:order val="5"/>
          <c:tx>
            <c:strRef>
              <c:f>'Rel_2021_2015-19'!$B$213</c:f>
              <c:strCache>
                <c:ptCount val="1"/>
                <c:pt idx="0">
                  <c:v>05–NW</c:v>
                </c:pt>
              </c:strCache>
            </c:strRef>
          </c:tx>
          <c:spPr>
            <a:ln w="15875" cap="rnd">
              <a:solidFill>
                <a:schemeClr val="accent1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'Rel_2021_2015-19'!$C$213:$N$213</c:f>
              <c:numCache>
                <c:formatCode>0.00</c:formatCode>
                <c:ptCount val="12"/>
                <c:pt idx="0">
                  <c:v>3.0451494078236414</c:v>
                </c:pt>
                <c:pt idx="1">
                  <c:v>1.4979525393294006</c:v>
                </c:pt>
                <c:pt idx="2">
                  <c:v>0.89312020732199715</c:v>
                </c:pt>
                <c:pt idx="3">
                  <c:v>1.3034416186630606</c:v>
                </c:pt>
                <c:pt idx="4">
                  <c:v>1.1269366449671556</c:v>
                </c:pt>
                <c:pt idx="5">
                  <c:v>0.29312611523410276</c:v>
                </c:pt>
                <c:pt idx="6">
                  <c:v>8.6925240395642075E-2</c:v>
                </c:pt>
                <c:pt idx="7">
                  <c:v>0.15819391674020022</c:v>
                </c:pt>
                <c:pt idx="8">
                  <c:v>0.49865273571313434</c:v>
                </c:pt>
                <c:pt idx="9">
                  <c:v>0.40517291674535061</c:v>
                </c:pt>
                <c:pt idx="10">
                  <c:v>0.91201078004829128</c:v>
                </c:pt>
                <c:pt idx="11">
                  <c:v>1.2815508917057294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9CC-49DF-BE3C-E8BC67F00CB4}"/>
            </c:ext>
          </c:extLst>
        </c:ser>
        <c:ser>
          <c:idx val="6"/>
          <c:order val="6"/>
          <c:tx>
            <c:strRef>
              <c:f>'Rel_2021_2015-19'!$B$214</c:f>
              <c:strCache>
                <c:ptCount val="1"/>
                <c:pt idx="0">
                  <c:v>06–HE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'Rel_2021_2015-19'!$C$214:$N$214</c:f>
              <c:numCache>
                <c:formatCode>0.00</c:formatCode>
                <c:ptCount val="12"/>
                <c:pt idx="0">
                  <c:v>3.665576963984233</c:v>
                </c:pt>
                <c:pt idx="1">
                  <c:v>1.499963295289471</c:v>
                </c:pt>
                <c:pt idx="2">
                  <c:v>0.85994699944554398</c:v>
                </c:pt>
                <c:pt idx="3">
                  <c:v>1.2385373287662307</c:v>
                </c:pt>
                <c:pt idx="4">
                  <c:v>0.96734342351351421</c:v>
                </c:pt>
                <c:pt idx="5">
                  <c:v>0.24824716669683367</c:v>
                </c:pt>
                <c:pt idx="6">
                  <c:v>9.8073158473240413E-2</c:v>
                </c:pt>
                <c:pt idx="7">
                  <c:v>9.8435852299612159E-2</c:v>
                </c:pt>
                <c:pt idx="8">
                  <c:v>0.39406840526460235</c:v>
                </c:pt>
                <c:pt idx="9">
                  <c:v>0.29621903058156379</c:v>
                </c:pt>
                <c:pt idx="10">
                  <c:v>0.98576085071161412</c:v>
                </c:pt>
                <c:pt idx="11">
                  <c:v>1.058218422060039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C9CC-49DF-BE3C-E8BC67F00CB4}"/>
            </c:ext>
          </c:extLst>
        </c:ser>
        <c:ser>
          <c:idx val="7"/>
          <c:order val="7"/>
          <c:tx>
            <c:strRef>
              <c:f>'Rel_2021_2015-19'!$B$215</c:f>
              <c:strCache>
                <c:ptCount val="1"/>
                <c:pt idx="0">
                  <c:v>07–RP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'Rel_2021_2015-19'!$C$215:$N$215</c:f>
              <c:numCache>
                <c:formatCode>0.00</c:formatCode>
                <c:ptCount val="12"/>
                <c:pt idx="0">
                  <c:v>3.8085551042042742</c:v>
                </c:pt>
                <c:pt idx="1">
                  <c:v>1.3969280716163619</c:v>
                </c:pt>
                <c:pt idx="2">
                  <c:v>0.62135626379927378</c:v>
                </c:pt>
                <c:pt idx="3">
                  <c:v>0.99786979900229023</c:v>
                </c:pt>
                <c:pt idx="4">
                  <c:v>0.69627996656830704</c:v>
                </c:pt>
                <c:pt idx="5">
                  <c:v>0.22991656665234578</c:v>
                </c:pt>
                <c:pt idx="6">
                  <c:v>3.0737835380319503E-2</c:v>
                </c:pt>
                <c:pt idx="7">
                  <c:v>0.13485333244180883</c:v>
                </c:pt>
                <c:pt idx="8">
                  <c:v>0.37702370034294713</c:v>
                </c:pt>
                <c:pt idx="9">
                  <c:v>0.49830935835725021</c:v>
                </c:pt>
                <c:pt idx="10">
                  <c:v>1.1362783158499654</c:v>
                </c:pt>
                <c:pt idx="11">
                  <c:v>1.5042198117985135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C9CC-49DF-BE3C-E8BC67F00CB4}"/>
            </c:ext>
          </c:extLst>
        </c:ser>
        <c:ser>
          <c:idx val="8"/>
          <c:order val="8"/>
          <c:tx>
            <c:strRef>
              <c:f>'Rel_2021_2015-19'!$B$216</c:f>
              <c:strCache>
                <c:ptCount val="1"/>
                <c:pt idx="0">
                  <c:v>08–BW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'Rel_2021_2015-19'!$C$216:$N$216</c:f>
              <c:numCache>
                <c:formatCode>0.00</c:formatCode>
                <c:ptCount val="12"/>
                <c:pt idx="0">
                  <c:v>2.7271955096064753</c:v>
                </c:pt>
                <c:pt idx="1">
                  <c:v>0.95182975012554938</c:v>
                </c:pt>
                <c:pt idx="2">
                  <c:v>0.62711841610221186</c:v>
                </c:pt>
                <c:pt idx="3">
                  <c:v>1.1600967646862004</c:v>
                </c:pt>
                <c:pt idx="4">
                  <c:v>0.96349153993022507</c:v>
                </c:pt>
                <c:pt idx="5">
                  <c:v>0.2666254814221663</c:v>
                </c:pt>
                <c:pt idx="6">
                  <c:v>5.4912702518653343E-2</c:v>
                </c:pt>
                <c:pt idx="7">
                  <c:v>0.10997107784459456</c:v>
                </c:pt>
                <c:pt idx="8">
                  <c:v>0.37115738253471031</c:v>
                </c:pt>
                <c:pt idx="9">
                  <c:v>0.65614807530614949</c:v>
                </c:pt>
                <c:pt idx="10">
                  <c:v>1.6186519432241457</c:v>
                </c:pt>
                <c:pt idx="11">
                  <c:v>2.0485487146485433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C9CC-49DF-BE3C-E8BC67F00CB4}"/>
            </c:ext>
          </c:extLst>
        </c:ser>
        <c:ser>
          <c:idx val="9"/>
          <c:order val="9"/>
          <c:tx>
            <c:strRef>
              <c:f>'Rel_2021_2015-19'!$B$217</c:f>
              <c:strCache>
                <c:ptCount val="1"/>
                <c:pt idx="0">
                  <c:v>09–BY</c:v>
                </c:pt>
              </c:strCache>
            </c:strRef>
          </c:tx>
          <c:spPr>
            <a:ln w="19050" cap="rnd">
              <a:solidFill>
                <a:schemeClr val="accent6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'Rel_2021_2015-19'!$C$217:$N$217</c:f>
              <c:numCache>
                <c:formatCode>0.00</c:formatCode>
                <c:ptCount val="12"/>
                <c:pt idx="0">
                  <c:v>2.912362670055618</c:v>
                </c:pt>
                <c:pt idx="1">
                  <c:v>1.1127777491206858</c:v>
                </c:pt>
                <c:pt idx="2">
                  <c:v>0.63022795585569369</c:v>
                </c:pt>
                <c:pt idx="3">
                  <c:v>0.93537972879248654</c:v>
                </c:pt>
                <c:pt idx="4">
                  <c:v>0.71136886696127621</c:v>
                </c:pt>
                <c:pt idx="5">
                  <c:v>0.17857133339243347</c:v>
                </c:pt>
                <c:pt idx="6">
                  <c:v>5.2664001264060796E-2</c:v>
                </c:pt>
                <c:pt idx="7">
                  <c:v>8.5896238336657785E-2</c:v>
                </c:pt>
                <c:pt idx="8">
                  <c:v>0.32005882423860132</c:v>
                </c:pt>
                <c:pt idx="9">
                  <c:v>0.54293956682322964</c:v>
                </c:pt>
                <c:pt idx="10">
                  <c:v>2.0893826313419712</c:v>
                </c:pt>
                <c:pt idx="11">
                  <c:v>1.8843355195951086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C9CC-49DF-BE3C-E8BC67F00CB4}"/>
            </c:ext>
          </c:extLst>
        </c:ser>
        <c:ser>
          <c:idx val="10"/>
          <c:order val="10"/>
          <c:tx>
            <c:strRef>
              <c:f>'Rel_2021_2015-19'!$B$218</c:f>
              <c:strCache>
                <c:ptCount val="1"/>
                <c:pt idx="0">
                  <c:v>10–SL</c:v>
                </c:pt>
              </c:strCache>
            </c:strRef>
          </c:tx>
          <c:spPr>
            <a:ln w="15875" cap="rnd">
              <a:solidFill>
                <a:schemeClr val="accent6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'Rel_2021_2015-19'!$C$218:$N$218</c:f>
              <c:numCache>
                <c:formatCode>0.00</c:formatCode>
                <c:ptCount val="12"/>
                <c:pt idx="0">
                  <c:v>3.3228327134702913</c:v>
                </c:pt>
                <c:pt idx="1">
                  <c:v>2.0612354057953133</c:v>
                </c:pt>
                <c:pt idx="2">
                  <c:v>0.54959289881916007</c:v>
                </c:pt>
                <c:pt idx="3">
                  <c:v>0.70034840316306224</c:v>
                </c:pt>
                <c:pt idx="4">
                  <c:v>0.67824503529838842</c:v>
                </c:pt>
                <c:pt idx="5">
                  <c:v>0.17267830038654958</c:v>
                </c:pt>
                <c:pt idx="6">
                  <c:v>8.1510765046336683E-2</c:v>
                </c:pt>
                <c:pt idx="7">
                  <c:v>0.11744216704063624</c:v>
                </c:pt>
                <c:pt idx="8">
                  <c:v>0.25851372158219732</c:v>
                </c:pt>
                <c:pt idx="9">
                  <c:v>0.32712625972084625</c:v>
                </c:pt>
                <c:pt idx="10">
                  <c:v>0.96126299195546661</c:v>
                </c:pt>
                <c:pt idx="11">
                  <c:v>2.2373668851426456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C9CC-49DF-BE3C-E8BC67F00CB4}"/>
            </c:ext>
          </c:extLst>
        </c:ser>
        <c:ser>
          <c:idx val="11"/>
          <c:order val="11"/>
          <c:tx>
            <c:strRef>
              <c:f>'Rel_2021_2015-19'!$B$219</c:f>
              <c:strCache>
                <c:ptCount val="1"/>
                <c:pt idx="0">
                  <c:v>11–BE</c:v>
                </c:pt>
              </c:strCache>
            </c:strRef>
          </c:tx>
          <c:spPr>
            <a:ln w="19050" cap="rnd">
              <a:solidFill>
                <a:schemeClr val="accent4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'Rel_2021_2015-19'!$C$219:$N$219</c:f>
              <c:numCache>
                <c:formatCode>0.00</c:formatCode>
                <c:ptCount val="12"/>
                <c:pt idx="0">
                  <c:v>3.9815609961824499</c:v>
                </c:pt>
                <c:pt idx="1">
                  <c:v>1.5264362003565648</c:v>
                </c:pt>
                <c:pt idx="2">
                  <c:v>0.96912142822045932</c:v>
                </c:pt>
                <c:pt idx="3">
                  <c:v>0.96663052458465393</c:v>
                </c:pt>
                <c:pt idx="4">
                  <c:v>0.56655501507416939</c:v>
                </c:pt>
                <c:pt idx="5">
                  <c:v>0.17595778876759749</c:v>
                </c:pt>
                <c:pt idx="6">
                  <c:v>3.8067462602006594E-2</c:v>
                </c:pt>
                <c:pt idx="7">
                  <c:v>0.12395564011945322</c:v>
                </c:pt>
                <c:pt idx="8">
                  <c:v>0.26295334240668677</c:v>
                </c:pt>
                <c:pt idx="9">
                  <c:v>0.48999183328602225</c:v>
                </c:pt>
                <c:pt idx="10">
                  <c:v>0.97888450414548089</c:v>
                </c:pt>
                <c:pt idx="11">
                  <c:v>1.2417387674376374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C9CC-49DF-BE3C-E8BC67F00CB4}"/>
            </c:ext>
          </c:extLst>
        </c:ser>
        <c:ser>
          <c:idx val="12"/>
          <c:order val="12"/>
          <c:tx>
            <c:strRef>
              <c:f>'Rel_2021_2015-19'!$B$220</c:f>
              <c:strCache>
                <c:ptCount val="1"/>
                <c:pt idx="0">
                  <c:v>12–BB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'Rel_2021_2015-19'!$C$220:$N$220</c:f>
              <c:numCache>
                <c:formatCode>0.00</c:formatCode>
                <c:ptCount val="12"/>
                <c:pt idx="0">
                  <c:v>3.8413179513560602</c:v>
                </c:pt>
                <c:pt idx="1">
                  <c:v>1.4405893540509269</c:v>
                </c:pt>
                <c:pt idx="2">
                  <c:v>0.68565134206307909</c:v>
                </c:pt>
                <c:pt idx="3">
                  <c:v>1.0748455620060955</c:v>
                </c:pt>
                <c:pt idx="4">
                  <c:v>0.50695002158320746</c:v>
                </c:pt>
                <c:pt idx="5">
                  <c:v>9.8492612422586806E-2</c:v>
                </c:pt>
                <c:pt idx="6">
                  <c:v>4.2654809584411403E-2</c:v>
                </c:pt>
                <c:pt idx="7">
                  <c:v>3.0149041322737692E-2</c:v>
                </c:pt>
                <c:pt idx="8">
                  <c:v>0.11443526297373241</c:v>
                </c:pt>
                <c:pt idx="9">
                  <c:v>0.2441826088927915</c:v>
                </c:pt>
                <c:pt idx="10">
                  <c:v>1.2073967520601336</c:v>
                </c:pt>
                <c:pt idx="11">
                  <c:v>2.0611322321895083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C9CC-49DF-BE3C-E8BC67F00CB4}"/>
            </c:ext>
          </c:extLst>
        </c:ser>
        <c:ser>
          <c:idx val="13"/>
          <c:order val="13"/>
          <c:tx>
            <c:strRef>
              <c:f>'Rel_2021_2015-19'!$B$221</c:f>
              <c:strCache>
                <c:ptCount val="1"/>
                <c:pt idx="0">
                  <c:v>13–MV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'Rel_2021_2015-19'!$C$221:$N$221</c:f>
              <c:numCache>
                <c:formatCode>0.00</c:formatCode>
                <c:ptCount val="12"/>
                <c:pt idx="0">
                  <c:v>2.5243964451455252</c:v>
                </c:pt>
                <c:pt idx="1">
                  <c:v>1.7343198451028066</c:v>
                </c:pt>
                <c:pt idx="2">
                  <c:v>1.1691237033976507</c:v>
                </c:pt>
                <c:pt idx="3">
                  <c:v>1.1750148671166445</c:v>
                </c:pt>
                <c:pt idx="4">
                  <c:v>0.95063013571970179</c:v>
                </c:pt>
                <c:pt idx="5">
                  <c:v>0.17678147695006724</c:v>
                </c:pt>
                <c:pt idx="6">
                  <c:v>5.3869771900581336E-2</c:v>
                </c:pt>
                <c:pt idx="7">
                  <c:v>0.1077135166133861</c:v>
                </c:pt>
                <c:pt idx="8">
                  <c:v>0.12142704303407183</c:v>
                </c:pt>
                <c:pt idx="9">
                  <c:v>0.39333107094311193</c:v>
                </c:pt>
                <c:pt idx="10">
                  <c:v>0.92588827271112728</c:v>
                </c:pt>
                <c:pt idx="11">
                  <c:v>2.0837040182074587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9CC-49DF-BE3C-E8BC67F00CB4}"/>
            </c:ext>
          </c:extLst>
        </c:ser>
        <c:ser>
          <c:idx val="14"/>
          <c:order val="14"/>
          <c:tx>
            <c:strRef>
              <c:f>'Rel_2021_2015-19'!$B$222</c:f>
              <c:strCache>
                <c:ptCount val="1"/>
                <c:pt idx="0">
                  <c:v>14–SN</c:v>
                </c:pt>
              </c:strCache>
            </c:strRef>
          </c:tx>
          <c:spPr>
            <a:ln w="22225" cap="rnd">
              <a:solidFill>
                <a:schemeClr val="accent2">
                  <a:alpha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'Rel_2021_2015-19'!$C$222:$N$222</c:f>
              <c:numCache>
                <c:formatCode>0.00</c:formatCode>
                <c:ptCount val="12"/>
                <c:pt idx="0">
                  <c:v>3.1085480392086908</c:v>
                </c:pt>
                <c:pt idx="1">
                  <c:v>1.0144617439123227</c:v>
                </c:pt>
                <c:pt idx="2">
                  <c:v>0.60755669489530872</c:v>
                </c:pt>
                <c:pt idx="3">
                  <c:v>0.97209760296497161</c:v>
                </c:pt>
                <c:pt idx="4">
                  <c:v>0.81424600668503133</c:v>
                </c:pt>
                <c:pt idx="5">
                  <c:v>0.19792047555263376</c:v>
                </c:pt>
                <c:pt idx="6">
                  <c:v>2.8224197468779105E-2</c:v>
                </c:pt>
                <c:pt idx="7">
                  <c:v>2.9454976617726635E-2</c:v>
                </c:pt>
                <c:pt idx="8">
                  <c:v>6.3175646952797093E-2</c:v>
                </c:pt>
                <c:pt idx="9">
                  <c:v>0.31610997632738697</c:v>
                </c:pt>
                <c:pt idx="10">
                  <c:v>2.0169214259783375</c:v>
                </c:pt>
                <c:pt idx="11">
                  <c:v>2.3206860634676678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C9CC-49DF-BE3C-E8BC67F00CB4}"/>
            </c:ext>
          </c:extLst>
        </c:ser>
        <c:ser>
          <c:idx val="15"/>
          <c:order val="15"/>
          <c:tx>
            <c:strRef>
              <c:f>'Rel_2021_2015-19'!$B$223</c:f>
              <c:strCache>
                <c:ptCount val="1"/>
                <c:pt idx="0">
                  <c:v>15–ST</c:v>
                </c:pt>
              </c:strCache>
            </c:strRef>
          </c:tx>
          <c:spPr>
            <a:ln w="15875" cap="rnd">
              <a:solidFill>
                <a:schemeClr val="accent2">
                  <a:alpha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'Rel_2021_2015-19'!$C$223:$N$223</c:f>
              <c:numCache>
                <c:formatCode>0.00</c:formatCode>
                <c:ptCount val="12"/>
                <c:pt idx="0">
                  <c:v>3.3825347829785879</c:v>
                </c:pt>
                <c:pt idx="1">
                  <c:v>1.650137985400197</c:v>
                </c:pt>
                <c:pt idx="2">
                  <c:v>0.8359265375591689</c:v>
                </c:pt>
                <c:pt idx="3">
                  <c:v>1.2103653531356942</c:v>
                </c:pt>
                <c:pt idx="4">
                  <c:v>0.68722055018906181</c:v>
                </c:pt>
                <c:pt idx="5">
                  <c:v>0.14406104814948145</c:v>
                </c:pt>
                <c:pt idx="6">
                  <c:v>2.241841074536547E-2</c:v>
                </c:pt>
                <c:pt idx="7">
                  <c:v>2.0226487803300452E-2</c:v>
                </c:pt>
                <c:pt idx="8">
                  <c:v>9.4141365179838218E-2</c:v>
                </c:pt>
                <c:pt idx="9">
                  <c:v>0.21498624583010437</c:v>
                </c:pt>
                <c:pt idx="10">
                  <c:v>1.1533707893680949</c:v>
                </c:pt>
                <c:pt idx="11">
                  <c:v>1.9515930469741376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C9CC-49DF-BE3C-E8BC67F00CB4}"/>
            </c:ext>
          </c:extLst>
        </c:ser>
        <c:ser>
          <c:idx val="16"/>
          <c:order val="16"/>
          <c:tx>
            <c:strRef>
              <c:f>'Rel_2021_2015-19'!$B$224</c:f>
              <c:strCache>
                <c:ptCount val="1"/>
                <c:pt idx="0">
                  <c:v>16–TH</c:v>
                </c:pt>
              </c:strCache>
            </c:strRef>
          </c:tx>
          <c:spPr>
            <a:ln w="19050" cap="rnd">
              <a:solidFill>
                <a:schemeClr val="accent2">
                  <a:alpha val="9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'Rel_2021_2015-19'!$C$2:$N$2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Mär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'Rel_2021_2015-19'!$C$224:$N$224</c:f>
              <c:numCache>
                <c:formatCode>0.00</c:formatCode>
                <c:ptCount val="12"/>
                <c:pt idx="0">
                  <c:v>2.7118872267821685</c:v>
                </c:pt>
                <c:pt idx="1">
                  <c:v>1.1726178539125751</c:v>
                </c:pt>
                <c:pt idx="2">
                  <c:v>0.8444414840855089</c:v>
                </c:pt>
                <c:pt idx="3">
                  <c:v>1.2033960359596767</c:v>
                </c:pt>
                <c:pt idx="4">
                  <c:v>0.72815298523344452</c:v>
                </c:pt>
                <c:pt idx="5">
                  <c:v>0.14006870797861284</c:v>
                </c:pt>
                <c:pt idx="6">
                  <c:v>2.2222005832543957E-2</c:v>
                </c:pt>
                <c:pt idx="7">
                  <c:v>3.5455519502712335E-2</c:v>
                </c:pt>
                <c:pt idx="8">
                  <c:v>3.9373450309351937E-2</c:v>
                </c:pt>
                <c:pt idx="9">
                  <c:v>0.34756010220453787</c:v>
                </c:pt>
                <c:pt idx="10">
                  <c:v>1.8302398527732373</c:v>
                </c:pt>
                <c:pt idx="11">
                  <c:v>2.3746948317880121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C9CC-49DF-BE3C-E8BC67F00C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0202504"/>
        <c:axId val="550203160"/>
      </c:lineChart>
      <c:catAx>
        <c:axId val="550202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3160"/>
        <c:crosses val="autoZero"/>
        <c:auto val="1"/>
        <c:lblAlgn val="ctr"/>
        <c:lblOffset val="100"/>
        <c:noMultiLvlLbl val="0"/>
      </c:catAx>
      <c:valAx>
        <c:axId val="550203160"/>
        <c:scaling>
          <c:orientation val="minMax"/>
          <c:max val="4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5020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900"/>
      </a:pPr>
      <a:endParaRPr lang="de-DE"/>
    </a:p>
  </c:txPr>
  <c:externalData r:id="rId4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Saisonalität!$A$19</c:f>
              <c:strCache>
                <c:ptCount val="1"/>
                <c:pt idx="0">
                  <c:v>Other</c:v>
                </c:pt>
              </c:strCache>
            </c:strRef>
          </c:tx>
          <c:spPr>
            <a:ln w="2857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Saisonalität!$B$18:$M$18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Mrz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Saisonalität!$B$19:$M$19</c:f>
              <c:numCache>
                <c:formatCode>0.00</c:formatCode>
                <c:ptCount val="12"/>
                <c:pt idx="0">
                  <c:v>0.98112988976897297</c:v>
                </c:pt>
                <c:pt idx="1">
                  <c:v>0.98327711472601409</c:v>
                </c:pt>
                <c:pt idx="2">
                  <c:v>0.98481214249361382</c:v>
                </c:pt>
                <c:pt idx="3">
                  <c:v>0.95997386649987237</c:v>
                </c:pt>
                <c:pt idx="4">
                  <c:v>0.9151667763051472</c:v>
                </c:pt>
                <c:pt idx="5">
                  <c:v>0.91943099425925723</c:v>
                </c:pt>
                <c:pt idx="6">
                  <c:v>0.96557554636316234</c:v>
                </c:pt>
                <c:pt idx="7">
                  <c:v>0.98208219650810424</c:v>
                </c:pt>
                <c:pt idx="8">
                  <c:v>0.95137982723851211</c:v>
                </c:pt>
                <c:pt idx="9">
                  <c:v>1.0467755676530883</c:v>
                </c:pt>
                <c:pt idx="10">
                  <c:v>1.0110788785960523</c:v>
                </c:pt>
                <c:pt idx="11">
                  <c:v>1.2925976805808392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280-4DAC-95FD-8A7F863352F0}"/>
            </c:ext>
          </c:extLst>
        </c:ser>
        <c:ser>
          <c:idx val="1"/>
          <c:order val="1"/>
          <c:tx>
            <c:strRef>
              <c:f>Saisonalität!$A$20</c:f>
              <c:strCache>
                <c:ptCount val="1"/>
                <c:pt idx="0">
                  <c:v>Neoplasms</c:v>
                </c:pt>
              </c:strCache>
            </c:strRef>
          </c:tx>
          <c:spPr>
            <a:ln w="28575" cap="rnd">
              <a:solidFill>
                <a:srgbClr val="92D050"/>
              </a:solidFill>
              <a:round/>
            </a:ln>
            <a:effectLst/>
          </c:spPr>
          <c:marker>
            <c:symbol val="none"/>
          </c:marker>
          <c:cat>
            <c:strRef>
              <c:f>Saisonalität!$B$18:$M$18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Mrz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Saisonalität!$B$20:$M$20</c:f>
              <c:numCache>
                <c:formatCode>0.00</c:formatCode>
                <c:ptCount val="12"/>
                <c:pt idx="0">
                  <c:v>0.98473217584240036</c:v>
                </c:pt>
                <c:pt idx="1">
                  <c:v>0.99038571452386115</c:v>
                </c:pt>
                <c:pt idx="2">
                  <c:v>0.99484054878557027</c:v>
                </c:pt>
                <c:pt idx="3">
                  <c:v>0.98013597390545737</c:v>
                </c:pt>
                <c:pt idx="4">
                  <c:v>0.97722450079237599</c:v>
                </c:pt>
                <c:pt idx="5">
                  <c:v>0.98637274187184998</c:v>
                </c:pt>
                <c:pt idx="6">
                  <c:v>1.0078440382512985</c:v>
                </c:pt>
                <c:pt idx="7">
                  <c:v>0.99209264157771826</c:v>
                </c:pt>
                <c:pt idx="8">
                  <c:v>0.9950940759386756</c:v>
                </c:pt>
                <c:pt idx="9">
                  <c:v>1.0032805494954014</c:v>
                </c:pt>
                <c:pt idx="10">
                  <c:v>1.0113198137374209</c:v>
                </c:pt>
                <c:pt idx="11">
                  <c:v>1.0748733462142603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280-4DAC-95FD-8A7F863352F0}"/>
            </c:ext>
          </c:extLst>
        </c:ser>
        <c:ser>
          <c:idx val="2"/>
          <c:order val="2"/>
          <c:tx>
            <c:strRef>
              <c:f>Saisonalität!$A$21</c:f>
              <c:strCache>
                <c:ptCount val="1"/>
                <c:pt idx="0">
                  <c:v>Mental/nervous</c:v>
                </c:pt>
              </c:strCache>
            </c:strRef>
          </c:tx>
          <c:spPr>
            <a:ln w="28575" cap="rnd">
              <a:solidFill>
                <a:schemeClr val="accent3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Saisonalität!$B$18:$M$18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Mrz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Saisonalität!$B$21:$M$21</c:f>
              <c:numCache>
                <c:formatCode>0.00</c:formatCode>
                <c:ptCount val="12"/>
                <c:pt idx="0">
                  <c:v>0.95680195038945404</c:v>
                </c:pt>
                <c:pt idx="1">
                  <c:v>0.978005520948656</c:v>
                </c:pt>
                <c:pt idx="2">
                  <c:v>0.9924102534277448</c:v>
                </c:pt>
                <c:pt idx="3">
                  <c:v>0.92430366740819359</c:v>
                </c:pt>
                <c:pt idx="4">
                  <c:v>0.87240342443812091</c:v>
                </c:pt>
                <c:pt idx="5">
                  <c:v>0.88627011937130151</c:v>
                </c:pt>
                <c:pt idx="6">
                  <c:v>0.9465303245130241</c:v>
                </c:pt>
                <c:pt idx="7">
                  <c:v>1.0792054920835781</c:v>
                </c:pt>
                <c:pt idx="8">
                  <c:v>0.93279487813270923</c:v>
                </c:pt>
                <c:pt idx="9">
                  <c:v>1.0627708906812903</c:v>
                </c:pt>
                <c:pt idx="10">
                  <c:v>1.0231908923041133</c:v>
                </c:pt>
                <c:pt idx="11">
                  <c:v>1.3356537514651139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280-4DAC-95FD-8A7F863352F0}"/>
            </c:ext>
          </c:extLst>
        </c:ser>
        <c:ser>
          <c:idx val="3"/>
          <c:order val="3"/>
          <c:tx>
            <c:strRef>
              <c:f>Saisonalität!$A$22</c:f>
              <c:strCache>
                <c:ptCount val="1"/>
                <c:pt idx="0">
                  <c:v>Cardiovascular</c:v>
                </c:pt>
              </c:strCache>
            </c:strRef>
          </c:tx>
          <c:spPr>
            <a:ln w="28575" cap="rnd">
              <a:solidFill>
                <a:srgbClr val="F9A661"/>
              </a:solidFill>
              <a:round/>
            </a:ln>
            <a:effectLst/>
          </c:spPr>
          <c:marker>
            <c:symbol val="none"/>
          </c:marker>
          <c:cat>
            <c:strRef>
              <c:f>Saisonalität!$B$18:$M$18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Mrz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Saisonalität!$B$22:$M$22</c:f>
              <c:numCache>
                <c:formatCode>0.00</c:formatCode>
                <c:ptCount val="12"/>
                <c:pt idx="0">
                  <c:v>1.0042703197692455</c:v>
                </c:pt>
                <c:pt idx="1">
                  <c:v>1.0149632128470494</c:v>
                </c:pt>
                <c:pt idx="2">
                  <c:v>1.0338521515357022</c:v>
                </c:pt>
                <c:pt idx="3">
                  <c:v>0.99868702292917644</c:v>
                </c:pt>
                <c:pt idx="4">
                  <c:v>0.91115328710883203</c:v>
                </c:pt>
                <c:pt idx="5">
                  <c:v>0.91554235444425525</c:v>
                </c:pt>
                <c:pt idx="6">
                  <c:v>0.91582064278753961</c:v>
                </c:pt>
                <c:pt idx="7">
                  <c:v>0.91930472519558903</c:v>
                </c:pt>
                <c:pt idx="8">
                  <c:v>0.92637697423456966</c:v>
                </c:pt>
                <c:pt idx="9">
                  <c:v>1.0311569179747584</c:v>
                </c:pt>
                <c:pt idx="10">
                  <c:v>1.0345873148362688</c:v>
                </c:pt>
                <c:pt idx="11">
                  <c:v>1.2917071184333173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280-4DAC-95FD-8A7F863352F0}"/>
            </c:ext>
          </c:extLst>
        </c:ser>
        <c:ser>
          <c:idx val="4"/>
          <c:order val="4"/>
          <c:tx>
            <c:strRef>
              <c:f>Saisonalität!$A$25</c:f>
              <c:strCache>
                <c:ptCount val="1"/>
                <c:pt idx="0">
                  <c:v>Respiratory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Saisonalität!$B$18:$M$18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Mrz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Saisonalität!$B$25:$M$25</c:f>
              <c:numCache>
                <c:formatCode>0.00</c:formatCode>
                <c:ptCount val="12"/>
                <c:pt idx="0">
                  <c:v>0.95244352465846271</c:v>
                </c:pt>
                <c:pt idx="1">
                  <c:v>0.9016467024761794</c:v>
                </c:pt>
                <c:pt idx="2">
                  <c:v>0.90787661873403092</c:v>
                </c:pt>
                <c:pt idx="3">
                  <c:v>0.87391756489682071</c:v>
                </c:pt>
                <c:pt idx="4">
                  <c:v>0.86522469704853955</c:v>
                </c:pt>
                <c:pt idx="5">
                  <c:v>0.90809713207063625</c:v>
                </c:pt>
                <c:pt idx="6">
                  <c:v>0.89412355010891331</c:v>
                </c:pt>
                <c:pt idx="7">
                  <c:v>0.88959722372596317</c:v>
                </c:pt>
                <c:pt idx="8">
                  <c:v>0.84333584689919627</c:v>
                </c:pt>
                <c:pt idx="9">
                  <c:v>0.97768649871722291</c:v>
                </c:pt>
                <c:pt idx="10">
                  <c:v>1.0491328197773278</c:v>
                </c:pt>
                <c:pt idx="11">
                  <c:v>1.91689922317937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280-4DAC-95FD-8A7F863352F0}"/>
            </c:ext>
          </c:extLst>
        </c:ser>
        <c:ser>
          <c:idx val="5"/>
          <c:order val="5"/>
          <c:tx>
            <c:strRef>
              <c:f>Saisonalität!$A$28</c:f>
              <c:strCache>
                <c:ptCount val="1"/>
                <c:pt idx="0">
                  <c:v>Digestive</c:v>
                </c:pt>
              </c:strCache>
            </c:strRef>
          </c:tx>
          <c:spPr>
            <a:ln w="28575" cap="rnd">
              <a:solidFill>
                <a:srgbClr val="FCD014"/>
              </a:solidFill>
              <a:round/>
            </a:ln>
            <a:effectLst/>
          </c:spPr>
          <c:marker>
            <c:symbol val="none"/>
          </c:marker>
          <c:cat>
            <c:strRef>
              <c:f>Saisonalität!$B$18:$M$18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Mrz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Saisonalität!$B$28:$M$28</c:f>
              <c:numCache>
                <c:formatCode>0.00</c:formatCode>
                <c:ptCount val="12"/>
                <c:pt idx="0">
                  <c:v>1.0061402224157707</c:v>
                </c:pt>
                <c:pt idx="1">
                  <c:v>1.0083232741366417</c:v>
                </c:pt>
                <c:pt idx="2">
                  <c:v>1.0109995676689227</c:v>
                </c:pt>
                <c:pt idx="3">
                  <c:v>0.99501487933618604</c:v>
                </c:pt>
                <c:pt idx="4">
                  <c:v>0.94041118399155799</c:v>
                </c:pt>
                <c:pt idx="5">
                  <c:v>0.93449471801666772</c:v>
                </c:pt>
                <c:pt idx="6">
                  <c:v>0.94527052924470989</c:v>
                </c:pt>
                <c:pt idx="7">
                  <c:v>0.989260391536401</c:v>
                </c:pt>
                <c:pt idx="8">
                  <c:v>0.97545814598402736</c:v>
                </c:pt>
                <c:pt idx="9">
                  <c:v>1.0138128728154843</c:v>
                </c:pt>
                <c:pt idx="10">
                  <c:v>1.013778772147041</c:v>
                </c:pt>
                <c:pt idx="11">
                  <c:v>1.1652198407031651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280-4DAC-95FD-8A7F863352F0}"/>
            </c:ext>
          </c:extLst>
        </c:ser>
        <c:ser>
          <c:idx val="6"/>
          <c:order val="6"/>
          <c:tx>
            <c:strRef>
              <c:f>Saisonalität!$A$29</c:f>
              <c:strCache>
                <c:ptCount val="1"/>
                <c:pt idx="0">
                  <c:v>External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Saisonalität!$B$18:$M$18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Mrz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Saisonalität!$B$29:$M$29</c:f>
              <c:numCache>
                <c:formatCode>0.00</c:formatCode>
                <c:ptCount val="12"/>
                <c:pt idx="0">
                  <c:v>0.92769203216649887</c:v>
                </c:pt>
                <c:pt idx="1">
                  <c:v>0.94029530329413447</c:v>
                </c:pt>
                <c:pt idx="2">
                  <c:v>0.96307948981735336</c:v>
                </c:pt>
                <c:pt idx="3">
                  <c:v>0.9383000779206323</c:v>
                </c:pt>
                <c:pt idx="4">
                  <c:v>0.93678464281289897</c:v>
                </c:pt>
                <c:pt idx="5">
                  <c:v>0.9890876328825069</c:v>
                </c:pt>
                <c:pt idx="6">
                  <c:v>1.0417182845970301</c:v>
                </c:pt>
                <c:pt idx="7">
                  <c:v>1.0301682116137649</c:v>
                </c:pt>
                <c:pt idx="8">
                  <c:v>1.0083869037680193</c:v>
                </c:pt>
                <c:pt idx="9">
                  <c:v>1.0616237295256357</c:v>
                </c:pt>
                <c:pt idx="10">
                  <c:v>1.0129577837145878</c:v>
                </c:pt>
                <c:pt idx="11">
                  <c:v>1.1424742404084909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0280-4DAC-95FD-8A7F863352F0}"/>
            </c:ext>
          </c:extLst>
        </c:ser>
        <c:ser>
          <c:idx val="7"/>
          <c:order val="7"/>
          <c:tx>
            <c:strRef>
              <c:f>Saisonalität!$A$30</c:f>
              <c:strCache>
                <c:ptCount val="1"/>
                <c:pt idx="0">
                  <c:v>COVID-19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Saisonalität!$B$18:$M$18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Mrz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Saisonalität!$B$30:$M$30</c:f>
              <c:numCache>
                <c:formatCode>0.00</c:formatCode>
                <c:ptCount val="12"/>
                <c:pt idx="0">
                  <c:v>1.0819115908338965</c:v>
                </c:pt>
                <c:pt idx="1">
                  <c:v>1.447804086777863</c:v>
                </c:pt>
                <c:pt idx="2">
                  <c:v>1.7423926430640264</c:v>
                </c:pt>
                <c:pt idx="3">
                  <c:v>1.2371857312934915</c:v>
                </c:pt>
                <c:pt idx="4">
                  <c:v>0.51340764121259319</c:v>
                </c:pt>
                <c:pt idx="5">
                  <c:v>0.39179097350879544</c:v>
                </c:pt>
                <c:pt idx="6">
                  <c:v>0.87029678996615678</c:v>
                </c:pt>
                <c:pt idx="7">
                  <c:v>0.79338684108542656</c:v>
                </c:pt>
                <c:pt idx="8">
                  <c:v>0.46894079747375395</c:v>
                </c:pt>
                <c:pt idx="9">
                  <c:v>1.3560438355286628</c:v>
                </c:pt>
                <c:pt idx="10">
                  <c:v>0.87583640519255634</c:v>
                </c:pt>
                <c:pt idx="11">
                  <c:v>1.2312338307660744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0280-4DAC-95FD-8A7F863352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67372600"/>
        <c:axId val="767367680"/>
      </c:lineChart>
      <c:catAx>
        <c:axId val="7673726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Month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67367680"/>
        <c:crosses val="autoZero"/>
        <c:auto val="1"/>
        <c:lblAlgn val="ctr"/>
        <c:lblOffset val="100"/>
        <c:noMultiLvlLbl val="0"/>
      </c:catAx>
      <c:valAx>
        <c:axId val="767367680"/>
        <c:scaling>
          <c:orientation val="minMax"/>
          <c:max val="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Seasonality index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.0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67372600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de-DE"/>
    </a:p>
  </c:txPr>
  <c:externalData r:id="rId4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Men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'2021-2020'!$A$32</c:f>
              <c:strCache>
                <c:ptCount val="1"/>
                <c:pt idx="0">
                  <c:v>0-14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'2021-2020'!$B$31:$Q$31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'2021-2020'!$B$32:$Q$32</c:f>
              <c:numCache>
                <c:formatCode>0.0000</c:formatCode>
                <c:ptCount val="16"/>
                <c:pt idx="0">
                  <c:v>-5.2511226131699097E-2</c:v>
                </c:pt>
                <c:pt idx="1">
                  <c:v>-2.9750858524259641E-2</c:v>
                </c:pt>
                <c:pt idx="2">
                  <c:v>1.2718578390987962E-2</c:v>
                </c:pt>
                <c:pt idx="3">
                  <c:v>0.16662438679458055</c:v>
                </c:pt>
                <c:pt idx="4">
                  <c:v>-1.2058919439674274E-2</c:v>
                </c:pt>
                <c:pt idx="5">
                  <c:v>-4.6917676281950066E-2</c:v>
                </c:pt>
                <c:pt idx="6">
                  <c:v>1.2911345607051398E-2</c:v>
                </c:pt>
                <c:pt idx="7">
                  <c:v>-2.1332503960756786E-2</c:v>
                </c:pt>
                <c:pt idx="8">
                  <c:v>1.1181855060492308E-2</c:v>
                </c:pt>
                <c:pt idx="9">
                  <c:v>-6.4324154738258782E-2</c:v>
                </c:pt>
                <c:pt idx="10">
                  <c:v>-5.1668186996693129E-2</c:v>
                </c:pt>
                <c:pt idx="11">
                  <c:v>4.0582370759260203E-2</c:v>
                </c:pt>
                <c:pt idx="12">
                  <c:v>0.17800989501214601</c:v>
                </c:pt>
                <c:pt idx="13">
                  <c:v>-5.2445716986390799E-2</c:v>
                </c:pt>
                <c:pt idx="14">
                  <c:v>1.881880073715797E-2</c:v>
                </c:pt>
                <c:pt idx="15">
                  <c:v>2.1331361524318099E-2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56-4449-8FCB-7B76241AB3D0}"/>
            </c:ext>
          </c:extLst>
        </c:ser>
        <c:ser>
          <c:idx val="1"/>
          <c:order val="1"/>
          <c:tx>
            <c:strRef>
              <c:f>'2021-2020'!$A$33</c:f>
              <c:strCache>
                <c:ptCount val="1"/>
                <c:pt idx="0">
                  <c:v>15-44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'2021-2020'!$B$31:$Q$31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'2021-2020'!$B$33:$Q$33</c:f>
              <c:numCache>
                <c:formatCode>0.0000</c:formatCode>
                <c:ptCount val="16"/>
                <c:pt idx="0">
                  <c:v>0.1455964535861583</c:v>
                </c:pt>
                <c:pt idx="1">
                  <c:v>-0.13832827749904908</c:v>
                </c:pt>
                <c:pt idx="2">
                  <c:v>-3.2320175298501445E-2</c:v>
                </c:pt>
                <c:pt idx="3">
                  <c:v>-9.1507560431672685E-2</c:v>
                </c:pt>
                <c:pt idx="4">
                  <c:v>-9.1111301603064403E-3</c:v>
                </c:pt>
                <c:pt idx="5">
                  <c:v>-4.327025454509939E-2</c:v>
                </c:pt>
                <c:pt idx="6">
                  <c:v>-0.12073226991211791</c:v>
                </c:pt>
                <c:pt idx="7">
                  <c:v>9.8658776425395792E-3</c:v>
                </c:pt>
                <c:pt idx="8">
                  <c:v>-4.5701353402663337E-3</c:v>
                </c:pt>
                <c:pt idx="9">
                  <c:v>-0.23786463235416733</c:v>
                </c:pt>
                <c:pt idx="10">
                  <c:v>2.6099642906174787E-2</c:v>
                </c:pt>
                <c:pt idx="11">
                  <c:v>-1.3861611103706609E-2</c:v>
                </c:pt>
                <c:pt idx="12">
                  <c:v>-9.2768361996853288E-2</c:v>
                </c:pt>
                <c:pt idx="13">
                  <c:v>-4.4793339358740553E-2</c:v>
                </c:pt>
                <c:pt idx="14">
                  <c:v>-0.20422898467881359</c:v>
                </c:pt>
                <c:pt idx="15">
                  <c:v>-0.12939849754061331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56-4449-8FCB-7B76241AB3D0}"/>
            </c:ext>
          </c:extLst>
        </c:ser>
        <c:ser>
          <c:idx val="2"/>
          <c:order val="2"/>
          <c:tx>
            <c:strRef>
              <c:f>'2021-2020'!$A$34</c:f>
              <c:strCache>
                <c:ptCount val="1"/>
                <c:pt idx="0">
                  <c:v>45-64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'2021-2020'!$B$31:$Q$31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'2021-2020'!$B$34:$Q$34</c:f>
              <c:numCache>
                <c:formatCode>0.0000</c:formatCode>
                <c:ptCount val="16"/>
                <c:pt idx="0">
                  <c:v>-4.0371834735139986E-2</c:v>
                </c:pt>
                <c:pt idx="1">
                  <c:v>-8.8889438994812081E-2</c:v>
                </c:pt>
                <c:pt idx="2">
                  <c:v>-4.9857429727737157E-2</c:v>
                </c:pt>
                <c:pt idx="3">
                  <c:v>-3.8332646285896971E-3</c:v>
                </c:pt>
                <c:pt idx="4">
                  <c:v>-0.15018078250550812</c:v>
                </c:pt>
                <c:pt idx="5">
                  <c:v>-0.10777132333968355</c:v>
                </c:pt>
                <c:pt idx="6">
                  <c:v>-0.1754041567884457</c:v>
                </c:pt>
                <c:pt idx="7">
                  <c:v>-0.1261507587109065</c:v>
                </c:pt>
                <c:pt idx="8">
                  <c:v>-0.12349330151962339</c:v>
                </c:pt>
                <c:pt idx="9">
                  <c:v>6.6051109742629836E-3</c:v>
                </c:pt>
                <c:pt idx="10">
                  <c:v>-7.2733617747822138E-2</c:v>
                </c:pt>
                <c:pt idx="11">
                  <c:v>-0.2154956188644519</c:v>
                </c:pt>
                <c:pt idx="12">
                  <c:v>-0.16827704736407159</c:v>
                </c:pt>
                <c:pt idx="13">
                  <c:v>-0.3234403298672105</c:v>
                </c:pt>
                <c:pt idx="14">
                  <c:v>-0.31530446899317599</c:v>
                </c:pt>
                <c:pt idx="15">
                  <c:v>-0.57804384821735399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356-4449-8FCB-7B76241AB3D0}"/>
            </c:ext>
          </c:extLst>
        </c:ser>
        <c:ser>
          <c:idx val="3"/>
          <c:order val="3"/>
          <c:tx>
            <c:strRef>
              <c:f>'2021-2020'!$A$35</c:f>
              <c:strCache>
                <c:ptCount val="1"/>
                <c:pt idx="0">
                  <c:v>65-74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'2021-2020'!$B$31:$Q$31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'2021-2020'!$B$35:$Q$35</c:f>
              <c:numCache>
                <c:formatCode>0.0000</c:formatCode>
                <c:ptCount val="16"/>
                <c:pt idx="0">
                  <c:v>9.8859492927729983E-3</c:v>
                </c:pt>
                <c:pt idx="1">
                  <c:v>-0.1830363271715143</c:v>
                </c:pt>
                <c:pt idx="2">
                  <c:v>-0.12864970068165632</c:v>
                </c:pt>
                <c:pt idx="3">
                  <c:v>-0.18722224156579159</c:v>
                </c:pt>
                <c:pt idx="4">
                  <c:v>-0.10796921782593921</c:v>
                </c:pt>
                <c:pt idx="5">
                  <c:v>-0.14224390202637949</c:v>
                </c:pt>
                <c:pt idx="6">
                  <c:v>-5.86304766884993E-2</c:v>
                </c:pt>
                <c:pt idx="7">
                  <c:v>-9.9356869743203902E-2</c:v>
                </c:pt>
                <c:pt idx="8">
                  <c:v>-9.8887451568209897E-2</c:v>
                </c:pt>
                <c:pt idx="9">
                  <c:v>-0.10412739377859019</c:v>
                </c:pt>
                <c:pt idx="10">
                  <c:v>-6.5887364833834297E-2</c:v>
                </c:pt>
                <c:pt idx="11">
                  <c:v>-0.22290729029752088</c:v>
                </c:pt>
                <c:pt idx="12">
                  <c:v>-0.24008293371366568</c:v>
                </c:pt>
                <c:pt idx="13">
                  <c:v>-0.297354979756491</c:v>
                </c:pt>
                <c:pt idx="14">
                  <c:v>-0.36563970257609701</c:v>
                </c:pt>
                <c:pt idx="15">
                  <c:v>-0.40226647112314795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356-4449-8FCB-7B76241AB3D0}"/>
            </c:ext>
          </c:extLst>
        </c:ser>
        <c:ser>
          <c:idx val="4"/>
          <c:order val="4"/>
          <c:tx>
            <c:strRef>
              <c:f>'2021-2020'!$A$36</c:f>
              <c:strCache>
                <c:ptCount val="1"/>
                <c:pt idx="0">
                  <c:v>75-84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'2021-2020'!$B$31:$Q$31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'2021-2020'!$B$36:$Q$36</c:f>
              <c:numCache>
                <c:formatCode>0.0000</c:formatCode>
                <c:ptCount val="16"/>
                <c:pt idx="0">
                  <c:v>-4.77702206377728E-3</c:v>
                </c:pt>
                <c:pt idx="1">
                  <c:v>8.6374763807840066E-4</c:v>
                </c:pt>
                <c:pt idx="2">
                  <c:v>4.5903170028580593E-3</c:v>
                </c:pt>
                <c:pt idx="3">
                  <c:v>-2.5341381598735703E-2</c:v>
                </c:pt>
                <c:pt idx="4">
                  <c:v>8.06499900702559E-3</c:v>
                </c:pt>
                <c:pt idx="5">
                  <c:v>-4.4852338071450545E-2</c:v>
                </c:pt>
                <c:pt idx="6">
                  <c:v>-1.183830038319654E-2</c:v>
                </c:pt>
                <c:pt idx="7">
                  <c:v>-3.8804646995913902E-3</c:v>
                </c:pt>
                <c:pt idx="8">
                  <c:v>-3.4059927581395803E-2</c:v>
                </c:pt>
                <c:pt idx="9">
                  <c:v>1.6659931924181198E-3</c:v>
                </c:pt>
                <c:pt idx="10">
                  <c:v>1.7787093693485179E-2</c:v>
                </c:pt>
                <c:pt idx="11">
                  <c:v>-0.16092199596076301</c:v>
                </c:pt>
                <c:pt idx="12">
                  <c:v>-0.2456580747791012</c:v>
                </c:pt>
                <c:pt idx="13">
                  <c:v>-8.8323412563923398E-2</c:v>
                </c:pt>
                <c:pt idx="14">
                  <c:v>-0.1565637247500149</c:v>
                </c:pt>
                <c:pt idx="15">
                  <c:v>-0.29898738083020504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356-4449-8FCB-7B76241AB3D0}"/>
            </c:ext>
          </c:extLst>
        </c:ser>
        <c:ser>
          <c:idx val="5"/>
          <c:order val="5"/>
          <c:tx>
            <c:strRef>
              <c:f>'2021-2020'!$A$37</c:f>
              <c:strCache>
                <c:ptCount val="1"/>
                <c:pt idx="0">
                  <c:v>85+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'2021-2020'!$B$31:$Q$31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'2021-2020'!$B$37:$Q$37</c:f>
              <c:numCache>
                <c:formatCode>0.0000</c:formatCode>
                <c:ptCount val="16"/>
                <c:pt idx="0">
                  <c:v>-5.4094926196626134E-2</c:v>
                </c:pt>
                <c:pt idx="1">
                  <c:v>3.1521754396315764E-2</c:v>
                </c:pt>
                <c:pt idx="2">
                  <c:v>2.882032563268664E-2</c:v>
                </c:pt>
                <c:pt idx="3">
                  <c:v>4.5821714930795607E-2</c:v>
                </c:pt>
                <c:pt idx="4">
                  <c:v>1.7993788945894058E-2</c:v>
                </c:pt>
                <c:pt idx="5">
                  <c:v>1.3184545202264534E-2</c:v>
                </c:pt>
                <c:pt idx="6">
                  <c:v>2.2562800509369676E-2</c:v>
                </c:pt>
                <c:pt idx="7">
                  <c:v>1.8160749670705866E-2</c:v>
                </c:pt>
                <c:pt idx="8">
                  <c:v>2.5015476470244418E-2</c:v>
                </c:pt>
                <c:pt idx="9">
                  <c:v>-1.1832786899049104E-2</c:v>
                </c:pt>
                <c:pt idx="10">
                  <c:v>4.187268470677457E-2</c:v>
                </c:pt>
                <c:pt idx="11">
                  <c:v>-4.4328836106714689E-2</c:v>
                </c:pt>
                <c:pt idx="12">
                  <c:v>-0.1119524620859807</c:v>
                </c:pt>
                <c:pt idx="13">
                  <c:v>4.9058824405335578E-2</c:v>
                </c:pt>
                <c:pt idx="14">
                  <c:v>-0.10747758933840862</c:v>
                </c:pt>
                <c:pt idx="15">
                  <c:v>-0.13084901722791639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356-4449-8FCB-7B76241AB3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91147928"/>
        <c:axId val="591148912"/>
      </c:barChart>
      <c:catAx>
        <c:axId val="591147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8912"/>
        <c:crosses val="autoZero"/>
        <c:auto val="1"/>
        <c:lblAlgn val="ctr"/>
        <c:lblOffset val="100"/>
        <c:noMultiLvlLbl val="0"/>
      </c:catAx>
      <c:valAx>
        <c:axId val="591148912"/>
        <c:scaling>
          <c:orientation val="minMax"/>
          <c:max val="0.8"/>
          <c:min val="-1.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 dirty="0" err="1"/>
                  <a:t>Difference</a:t>
                </a:r>
                <a:r>
                  <a:rPr lang="de-DE" dirty="0"/>
                  <a:t> in </a:t>
                </a:r>
                <a:r>
                  <a:rPr lang="de-DE" dirty="0" err="1"/>
                  <a:t>years</a:t>
                </a:r>
                <a:endParaRPr lang="de-DE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7928"/>
        <c:crosses val="autoZero"/>
        <c:crossBetween val="between"/>
        <c:majorUnit val="0.4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de-DE"/>
    </a:p>
  </c:txPr>
  <c:externalData r:id="rId4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Women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'2021-2020'!$A$32</c:f>
              <c:strCache>
                <c:ptCount val="1"/>
                <c:pt idx="0">
                  <c:v>0-14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'2021-2020'!$U$31:$AJ$31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'2021-2020'!$U$32:$AJ$32</c:f>
              <c:numCache>
                <c:formatCode>0.0000</c:formatCode>
                <c:ptCount val="16"/>
                <c:pt idx="0">
                  <c:v>2.0466095071327534E-2</c:v>
                </c:pt>
                <c:pt idx="1">
                  <c:v>2.279602389857166E-2</c:v>
                </c:pt>
                <c:pt idx="2">
                  <c:v>1.2630238655972882E-2</c:v>
                </c:pt>
                <c:pt idx="3">
                  <c:v>0.29757398912904154</c:v>
                </c:pt>
                <c:pt idx="4">
                  <c:v>-4.5472137195971801E-3</c:v>
                </c:pt>
                <c:pt idx="5">
                  <c:v>-4.7636248811258441E-2</c:v>
                </c:pt>
                <c:pt idx="6">
                  <c:v>5.9608297612967889E-2</c:v>
                </c:pt>
                <c:pt idx="7">
                  <c:v>3.0510820962916753E-3</c:v>
                </c:pt>
                <c:pt idx="8">
                  <c:v>5.2118308373465408E-3</c:v>
                </c:pt>
                <c:pt idx="9">
                  <c:v>-7.8954271464866305E-2</c:v>
                </c:pt>
                <c:pt idx="10">
                  <c:v>2.1295638591716709E-2</c:v>
                </c:pt>
                <c:pt idx="11">
                  <c:v>-1.5312396298682539E-2</c:v>
                </c:pt>
                <c:pt idx="12">
                  <c:v>9.9460184439450955E-2</c:v>
                </c:pt>
                <c:pt idx="13">
                  <c:v>-4.7032821956356954E-2</c:v>
                </c:pt>
                <c:pt idx="14">
                  <c:v>-7.7026055729007267E-2</c:v>
                </c:pt>
                <c:pt idx="15">
                  <c:v>-0.10687065494089867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C4-466E-B927-905720D68768}"/>
            </c:ext>
          </c:extLst>
        </c:ser>
        <c:ser>
          <c:idx val="1"/>
          <c:order val="1"/>
          <c:tx>
            <c:strRef>
              <c:f>'2021-2020'!$A$33</c:f>
              <c:strCache>
                <c:ptCount val="1"/>
                <c:pt idx="0">
                  <c:v>15-44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'2021-2020'!$U$31:$AJ$31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'2021-2020'!$U$33:$AJ$33</c:f>
              <c:numCache>
                <c:formatCode>0.0000</c:formatCode>
                <c:ptCount val="16"/>
                <c:pt idx="0">
                  <c:v>-6.6311123058696381E-2</c:v>
                </c:pt>
                <c:pt idx="1">
                  <c:v>-1.1645595997435903E-2</c:v>
                </c:pt>
                <c:pt idx="2">
                  <c:v>-7.3823735323422568E-2</c:v>
                </c:pt>
                <c:pt idx="3">
                  <c:v>0.2115790088840796</c:v>
                </c:pt>
                <c:pt idx="4">
                  <c:v>-3.3554225053364379E-3</c:v>
                </c:pt>
                <c:pt idx="5">
                  <c:v>2.6227081524190492E-2</c:v>
                </c:pt>
                <c:pt idx="6">
                  <c:v>2.9623360039494201E-2</c:v>
                </c:pt>
                <c:pt idx="7">
                  <c:v>-8.1308551631238592E-3</c:v>
                </c:pt>
                <c:pt idx="8">
                  <c:v>-1.3701245426886999E-2</c:v>
                </c:pt>
                <c:pt idx="9">
                  <c:v>-0.13136383167279306</c:v>
                </c:pt>
                <c:pt idx="10">
                  <c:v>-6.4660292478173204E-2</c:v>
                </c:pt>
                <c:pt idx="11">
                  <c:v>-4.9010669823971398E-2</c:v>
                </c:pt>
                <c:pt idx="12">
                  <c:v>4.4322057762521093E-2</c:v>
                </c:pt>
                <c:pt idx="13">
                  <c:v>1.5846213694089794E-2</c:v>
                </c:pt>
                <c:pt idx="14">
                  <c:v>-0.16412624099801573</c:v>
                </c:pt>
                <c:pt idx="15">
                  <c:v>-8.6798107372040162E-2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C4-466E-B927-905720D68768}"/>
            </c:ext>
          </c:extLst>
        </c:ser>
        <c:ser>
          <c:idx val="2"/>
          <c:order val="2"/>
          <c:tx>
            <c:strRef>
              <c:f>'2021-2020'!$A$34</c:f>
              <c:strCache>
                <c:ptCount val="1"/>
                <c:pt idx="0">
                  <c:v>45-64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'2021-2020'!$U$31:$AJ$31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'2021-2020'!$U$34:$AJ$34</c:f>
              <c:numCache>
                <c:formatCode>0.0000</c:formatCode>
                <c:ptCount val="16"/>
                <c:pt idx="0">
                  <c:v>-8.6896351147217499E-2</c:v>
                </c:pt>
                <c:pt idx="1">
                  <c:v>-0.12060130591635239</c:v>
                </c:pt>
                <c:pt idx="2">
                  <c:v>-7.64527464651579E-2</c:v>
                </c:pt>
                <c:pt idx="3">
                  <c:v>-9.3173994045855302E-2</c:v>
                </c:pt>
                <c:pt idx="4">
                  <c:v>-3.3740269295691412E-2</c:v>
                </c:pt>
                <c:pt idx="5">
                  <c:v>1.8156005696340575E-2</c:v>
                </c:pt>
                <c:pt idx="6">
                  <c:v>5.6754113875143695E-3</c:v>
                </c:pt>
                <c:pt idx="7">
                  <c:v>-5.7562289254128984E-2</c:v>
                </c:pt>
                <c:pt idx="8">
                  <c:v>-5.8211152439703526E-2</c:v>
                </c:pt>
                <c:pt idx="9">
                  <c:v>-2.369752024181792E-2</c:v>
                </c:pt>
                <c:pt idx="10">
                  <c:v>7.3847686927450598E-2</c:v>
                </c:pt>
                <c:pt idx="11">
                  <c:v>-8.1890848444309897E-2</c:v>
                </c:pt>
                <c:pt idx="12">
                  <c:v>-0.10403197123854821</c:v>
                </c:pt>
                <c:pt idx="13">
                  <c:v>-0.13363439772834337</c:v>
                </c:pt>
                <c:pt idx="14">
                  <c:v>-0.11212019053665054</c:v>
                </c:pt>
                <c:pt idx="15">
                  <c:v>-0.27186112198437939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5C4-466E-B927-905720D68768}"/>
            </c:ext>
          </c:extLst>
        </c:ser>
        <c:ser>
          <c:idx val="3"/>
          <c:order val="3"/>
          <c:tx>
            <c:strRef>
              <c:f>'2021-2020'!$A$35</c:f>
              <c:strCache>
                <c:ptCount val="1"/>
                <c:pt idx="0">
                  <c:v>65-74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'2021-2020'!$U$31:$AJ$31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'2021-2020'!$U$35:$AJ$35</c:f>
              <c:numCache>
                <c:formatCode>0.0000</c:formatCode>
                <c:ptCount val="16"/>
                <c:pt idx="0">
                  <c:v>-9.3535926185509696E-2</c:v>
                </c:pt>
                <c:pt idx="1">
                  <c:v>-0.15794201178591291</c:v>
                </c:pt>
                <c:pt idx="2">
                  <c:v>-3.5893894354707301E-2</c:v>
                </c:pt>
                <c:pt idx="3">
                  <c:v>-0.12713620571437859</c:v>
                </c:pt>
                <c:pt idx="4">
                  <c:v>-0.1020510013807084</c:v>
                </c:pt>
                <c:pt idx="5">
                  <c:v>-0.12245763124394671</c:v>
                </c:pt>
                <c:pt idx="6">
                  <c:v>-3.9728868810612994E-2</c:v>
                </c:pt>
                <c:pt idx="7">
                  <c:v>-7.6130093310503397E-2</c:v>
                </c:pt>
                <c:pt idx="8">
                  <c:v>-0.1000486285788327</c:v>
                </c:pt>
                <c:pt idx="9">
                  <c:v>-6.4071192498857996E-2</c:v>
                </c:pt>
                <c:pt idx="10">
                  <c:v>-5.6400141252125995E-3</c:v>
                </c:pt>
                <c:pt idx="11">
                  <c:v>-0.141838739062322</c:v>
                </c:pt>
                <c:pt idx="12">
                  <c:v>-9.3641371866574702E-2</c:v>
                </c:pt>
                <c:pt idx="13">
                  <c:v>-0.24961205290553298</c:v>
                </c:pt>
                <c:pt idx="14">
                  <c:v>-0.1842445659290633</c:v>
                </c:pt>
                <c:pt idx="15">
                  <c:v>-0.1984507861217181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5C4-466E-B927-905720D68768}"/>
            </c:ext>
          </c:extLst>
        </c:ser>
        <c:ser>
          <c:idx val="4"/>
          <c:order val="4"/>
          <c:tx>
            <c:strRef>
              <c:f>'2021-2020'!$A$36</c:f>
              <c:strCache>
                <c:ptCount val="1"/>
                <c:pt idx="0">
                  <c:v>75-84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'2021-2020'!$U$31:$AJ$31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'2021-2020'!$U$36:$AJ$36</c:f>
              <c:numCache>
                <c:formatCode>0.0000</c:formatCode>
                <c:ptCount val="16"/>
                <c:pt idx="0">
                  <c:v>-9.113343756119012E-2</c:v>
                </c:pt>
                <c:pt idx="1">
                  <c:v>4.7185448630706603E-2</c:v>
                </c:pt>
                <c:pt idx="2">
                  <c:v>-4.8124930639033905E-2</c:v>
                </c:pt>
                <c:pt idx="3">
                  <c:v>9.0644236456541016E-3</c:v>
                </c:pt>
                <c:pt idx="4">
                  <c:v>-6.0912707423334239E-2</c:v>
                </c:pt>
                <c:pt idx="5">
                  <c:v>-9.3920323619762699E-2</c:v>
                </c:pt>
                <c:pt idx="6">
                  <c:v>-2.1829520370388902E-2</c:v>
                </c:pt>
                <c:pt idx="7">
                  <c:v>1.7300747194254999E-3</c:v>
                </c:pt>
                <c:pt idx="8">
                  <c:v>-3.9894151290390298E-2</c:v>
                </c:pt>
                <c:pt idx="9">
                  <c:v>-0.16699463034371531</c:v>
                </c:pt>
                <c:pt idx="10">
                  <c:v>3.8653200091701471E-2</c:v>
                </c:pt>
                <c:pt idx="11">
                  <c:v>-0.13969861531688821</c:v>
                </c:pt>
                <c:pt idx="12">
                  <c:v>-0.15268881519656929</c:v>
                </c:pt>
                <c:pt idx="13">
                  <c:v>-0.32019071606178101</c:v>
                </c:pt>
                <c:pt idx="14">
                  <c:v>-0.17881532026291319</c:v>
                </c:pt>
                <c:pt idx="15">
                  <c:v>-0.27609003302448798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5C4-466E-B927-905720D68768}"/>
            </c:ext>
          </c:extLst>
        </c:ser>
        <c:ser>
          <c:idx val="5"/>
          <c:order val="5"/>
          <c:tx>
            <c:strRef>
              <c:f>'2021-2020'!$A$37</c:f>
              <c:strCache>
                <c:ptCount val="1"/>
                <c:pt idx="0">
                  <c:v>85+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'2021-2020'!$U$31:$AJ$31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'2021-2020'!$U$37:$AJ$37</c:f>
              <c:numCache>
                <c:formatCode>0.0000</c:formatCode>
                <c:ptCount val="16"/>
                <c:pt idx="0">
                  <c:v>-7.5614463112863503E-2</c:v>
                </c:pt>
                <c:pt idx="1">
                  <c:v>-3.9865148482398624E-2</c:v>
                </c:pt>
                <c:pt idx="2">
                  <c:v>-6.7118399518761602E-4</c:v>
                </c:pt>
                <c:pt idx="3">
                  <c:v>0.16312924135829121</c:v>
                </c:pt>
                <c:pt idx="4">
                  <c:v>2.0810043600029308E-2</c:v>
                </c:pt>
                <c:pt idx="5">
                  <c:v>5.5780329643980116E-2</c:v>
                </c:pt>
                <c:pt idx="6">
                  <c:v>-1.1218061568115447E-2</c:v>
                </c:pt>
                <c:pt idx="7">
                  <c:v>3.7905272853478736E-2</c:v>
                </c:pt>
                <c:pt idx="8">
                  <c:v>1.6152915384090267E-2</c:v>
                </c:pt>
                <c:pt idx="9">
                  <c:v>-1.7605031789641877E-3</c:v>
                </c:pt>
                <c:pt idx="10">
                  <c:v>0.12472383642832334</c:v>
                </c:pt>
                <c:pt idx="11">
                  <c:v>-4.1651294845955526E-2</c:v>
                </c:pt>
                <c:pt idx="12">
                  <c:v>-0.1604049057135413</c:v>
                </c:pt>
                <c:pt idx="13">
                  <c:v>-0.25003341236650523</c:v>
                </c:pt>
                <c:pt idx="14">
                  <c:v>-0.22425383101704485</c:v>
                </c:pt>
                <c:pt idx="15">
                  <c:v>-0.22894062349743649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5C4-466E-B927-905720D687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91147928"/>
        <c:axId val="591148912"/>
      </c:barChart>
      <c:catAx>
        <c:axId val="591147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8912"/>
        <c:crosses val="autoZero"/>
        <c:auto val="1"/>
        <c:lblAlgn val="ctr"/>
        <c:lblOffset val="100"/>
        <c:noMultiLvlLbl val="0"/>
      </c:catAx>
      <c:valAx>
        <c:axId val="591148912"/>
        <c:scaling>
          <c:orientation val="minMax"/>
          <c:max val="0.8"/>
          <c:min val="-1.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 dirty="0" err="1"/>
                  <a:t>Difference</a:t>
                </a:r>
                <a:r>
                  <a:rPr lang="de-DE" dirty="0"/>
                  <a:t> in </a:t>
                </a:r>
                <a:r>
                  <a:rPr lang="de-DE" dirty="0" err="1"/>
                  <a:t>years</a:t>
                </a:r>
                <a:endParaRPr lang="de-DE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7928"/>
        <c:crosses val="autoZero"/>
        <c:crossBetween val="between"/>
        <c:majorUnit val="0.4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de-DE"/>
    </a:p>
  </c:txPr>
  <c:externalData r:id="rId4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Men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'2022-2021'!$A$32</c:f>
              <c:strCache>
                <c:ptCount val="1"/>
                <c:pt idx="0">
                  <c:v>0-14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'2022-2021'!$B$31:$Q$31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'2022-2021'!$B$32:$Q$32</c:f>
              <c:numCache>
                <c:formatCode>0.0000</c:formatCode>
                <c:ptCount val="16"/>
                <c:pt idx="0">
                  <c:v>9.2977829172753088E-2</c:v>
                </c:pt>
                <c:pt idx="1">
                  <c:v>-0.10059350919246403</c:v>
                </c:pt>
                <c:pt idx="2">
                  <c:v>8.3900875464878177E-3</c:v>
                </c:pt>
                <c:pt idx="3">
                  <c:v>-0.28188868007559631</c:v>
                </c:pt>
                <c:pt idx="4">
                  <c:v>1.4664172231960069E-2</c:v>
                </c:pt>
                <c:pt idx="5">
                  <c:v>-0.11509017676738151</c:v>
                </c:pt>
                <c:pt idx="6">
                  <c:v>1.9615930650999758E-2</c:v>
                </c:pt>
                <c:pt idx="7">
                  <c:v>1.4824868096795212E-2</c:v>
                </c:pt>
                <c:pt idx="8">
                  <c:v>-7.3252274062198816E-3</c:v>
                </c:pt>
                <c:pt idx="9">
                  <c:v>-0.12185990057199048</c:v>
                </c:pt>
                <c:pt idx="10">
                  <c:v>1.7361199781554097E-2</c:v>
                </c:pt>
                <c:pt idx="11">
                  <c:v>-7.3919366999661007E-2</c:v>
                </c:pt>
                <c:pt idx="12">
                  <c:v>-0.148922122686244</c:v>
                </c:pt>
                <c:pt idx="13">
                  <c:v>7.182299186185756E-2</c:v>
                </c:pt>
                <c:pt idx="14">
                  <c:v>7.7486487974901763E-2</c:v>
                </c:pt>
                <c:pt idx="15">
                  <c:v>-9.7917502773292198E-2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00-44D8-B894-14E50C9C309C}"/>
            </c:ext>
          </c:extLst>
        </c:ser>
        <c:ser>
          <c:idx val="1"/>
          <c:order val="1"/>
          <c:tx>
            <c:strRef>
              <c:f>'2022-2021'!$A$33</c:f>
              <c:strCache>
                <c:ptCount val="1"/>
                <c:pt idx="0">
                  <c:v>15-44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'2022-2021'!$B$31:$Q$31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'2022-2021'!$B$33:$Q$33</c:f>
              <c:numCache>
                <c:formatCode>0.0000</c:formatCode>
                <c:ptCount val="16"/>
                <c:pt idx="0">
                  <c:v>-7.1360049077640354E-3</c:v>
                </c:pt>
                <c:pt idx="1">
                  <c:v>6.5294021160966081E-2</c:v>
                </c:pt>
                <c:pt idx="2">
                  <c:v>-3.7911708216498183E-2</c:v>
                </c:pt>
                <c:pt idx="3">
                  <c:v>-3.5915208222050063E-3</c:v>
                </c:pt>
                <c:pt idx="4">
                  <c:v>-7.6916342840441132E-2</c:v>
                </c:pt>
                <c:pt idx="5">
                  <c:v>-1.2161121767249468E-2</c:v>
                </c:pt>
                <c:pt idx="6">
                  <c:v>8.0656283909895835E-2</c:v>
                </c:pt>
                <c:pt idx="7">
                  <c:v>-3.8665805881166176E-3</c:v>
                </c:pt>
                <c:pt idx="8">
                  <c:v>-2.8041582856552318E-2</c:v>
                </c:pt>
                <c:pt idx="9">
                  <c:v>5.6635753260017768E-2</c:v>
                </c:pt>
                <c:pt idx="10">
                  <c:v>2.3610872728944837E-2</c:v>
                </c:pt>
                <c:pt idx="11">
                  <c:v>5.9448774992979798E-2</c:v>
                </c:pt>
                <c:pt idx="12">
                  <c:v>5.1878719766776313E-2</c:v>
                </c:pt>
                <c:pt idx="13">
                  <c:v>3.8562818078744891E-2</c:v>
                </c:pt>
                <c:pt idx="14">
                  <c:v>-6.0150728553914221E-2</c:v>
                </c:pt>
                <c:pt idx="15">
                  <c:v>2.1584258221032791E-2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00-44D8-B894-14E50C9C309C}"/>
            </c:ext>
          </c:extLst>
        </c:ser>
        <c:ser>
          <c:idx val="2"/>
          <c:order val="2"/>
          <c:tx>
            <c:strRef>
              <c:f>'2022-2021'!$A$34</c:f>
              <c:strCache>
                <c:ptCount val="1"/>
                <c:pt idx="0">
                  <c:v>45-64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'2022-2021'!$B$31:$Q$31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'2022-2021'!$B$34:$Q$34</c:f>
              <c:numCache>
                <c:formatCode>0.0000</c:formatCode>
                <c:ptCount val="16"/>
                <c:pt idx="0">
                  <c:v>-0.1665801444737415</c:v>
                </c:pt>
                <c:pt idx="1">
                  <c:v>7.9202145137315383E-3</c:v>
                </c:pt>
                <c:pt idx="2">
                  <c:v>5.0634143314376018E-2</c:v>
                </c:pt>
                <c:pt idx="3">
                  <c:v>-0.1704952824041614</c:v>
                </c:pt>
                <c:pt idx="4">
                  <c:v>6.5378194600405892E-2</c:v>
                </c:pt>
                <c:pt idx="5">
                  <c:v>0.10649577577086689</c:v>
                </c:pt>
                <c:pt idx="6">
                  <c:v>7.9421073475167261E-2</c:v>
                </c:pt>
                <c:pt idx="7">
                  <c:v>7.3418982000795552E-2</c:v>
                </c:pt>
                <c:pt idx="8">
                  <c:v>0.1026328998435844</c:v>
                </c:pt>
                <c:pt idx="9">
                  <c:v>-0.2128486133548651</c:v>
                </c:pt>
                <c:pt idx="10">
                  <c:v>0.2068876592752531</c:v>
                </c:pt>
                <c:pt idx="11">
                  <c:v>0.16850085843753954</c:v>
                </c:pt>
                <c:pt idx="12">
                  <c:v>0.33695291736445632</c:v>
                </c:pt>
                <c:pt idx="13">
                  <c:v>0.3432420264813984</c:v>
                </c:pt>
                <c:pt idx="14">
                  <c:v>0.22214077887291228</c:v>
                </c:pt>
                <c:pt idx="15">
                  <c:v>0.3553133527349181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200-44D8-B894-14E50C9C309C}"/>
            </c:ext>
          </c:extLst>
        </c:ser>
        <c:ser>
          <c:idx val="3"/>
          <c:order val="3"/>
          <c:tx>
            <c:strRef>
              <c:f>'2022-2021'!$A$35</c:f>
              <c:strCache>
                <c:ptCount val="1"/>
                <c:pt idx="0">
                  <c:v>65-74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'2022-2021'!$B$31:$Q$31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'2022-2021'!$B$35:$Q$35</c:f>
              <c:numCache>
                <c:formatCode>0.0000</c:formatCode>
                <c:ptCount val="16"/>
                <c:pt idx="0">
                  <c:v>-0.24114234161048351</c:v>
                </c:pt>
                <c:pt idx="1">
                  <c:v>-1.06843724826007E-2</c:v>
                </c:pt>
                <c:pt idx="2">
                  <c:v>-4.7530734118346601E-2</c:v>
                </c:pt>
                <c:pt idx="3">
                  <c:v>-4.277309956366087E-2</c:v>
                </c:pt>
                <c:pt idx="4">
                  <c:v>-4.641115440362853E-2</c:v>
                </c:pt>
                <c:pt idx="5">
                  <c:v>1.7441986637151997E-3</c:v>
                </c:pt>
                <c:pt idx="6">
                  <c:v>-0.12862943576507041</c:v>
                </c:pt>
                <c:pt idx="7">
                  <c:v>1.2281226610618031E-2</c:v>
                </c:pt>
                <c:pt idx="8">
                  <c:v>3.3068426895752605E-3</c:v>
                </c:pt>
                <c:pt idx="9">
                  <c:v>-5.8033855580511301E-2</c:v>
                </c:pt>
                <c:pt idx="10">
                  <c:v>1.4005262714299298E-2</c:v>
                </c:pt>
                <c:pt idx="11">
                  <c:v>0.14993508746517392</c:v>
                </c:pt>
                <c:pt idx="12">
                  <c:v>8.5793594565458903E-2</c:v>
                </c:pt>
                <c:pt idx="13">
                  <c:v>0.269070989277026</c:v>
                </c:pt>
                <c:pt idx="14">
                  <c:v>0.1016141393308061</c:v>
                </c:pt>
                <c:pt idx="15">
                  <c:v>0.19953770450731428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200-44D8-B894-14E50C9C309C}"/>
            </c:ext>
          </c:extLst>
        </c:ser>
        <c:ser>
          <c:idx val="4"/>
          <c:order val="4"/>
          <c:tx>
            <c:strRef>
              <c:f>'2022-2021'!$A$36</c:f>
              <c:strCache>
                <c:ptCount val="1"/>
                <c:pt idx="0">
                  <c:v>75-84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'2022-2021'!$B$31:$Q$31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'2022-2021'!$B$36:$Q$36</c:f>
              <c:numCache>
                <c:formatCode>0.0000</c:formatCode>
                <c:ptCount val="16"/>
                <c:pt idx="0">
                  <c:v>-0.15810904651674909</c:v>
                </c:pt>
                <c:pt idx="1">
                  <c:v>-8.3944333318619627E-2</c:v>
                </c:pt>
                <c:pt idx="2">
                  <c:v>-0.18630538416039821</c:v>
                </c:pt>
                <c:pt idx="3">
                  <c:v>-0.10835705997330121</c:v>
                </c:pt>
                <c:pt idx="4">
                  <c:v>-0.1177717602856206</c:v>
                </c:pt>
                <c:pt idx="5">
                  <c:v>-2.2078915259491839E-2</c:v>
                </c:pt>
                <c:pt idx="6">
                  <c:v>-0.1614626053086283</c:v>
                </c:pt>
                <c:pt idx="7">
                  <c:v>-5.1924322634100399E-2</c:v>
                </c:pt>
                <c:pt idx="8">
                  <c:v>-4.9502787162872097E-2</c:v>
                </c:pt>
                <c:pt idx="9">
                  <c:v>-0.20599792315847087</c:v>
                </c:pt>
                <c:pt idx="10">
                  <c:v>-0.11283057384321181</c:v>
                </c:pt>
                <c:pt idx="11">
                  <c:v>5.5107190074266996E-2</c:v>
                </c:pt>
                <c:pt idx="12">
                  <c:v>-0.1028903707002727</c:v>
                </c:pt>
                <c:pt idx="13">
                  <c:v>0.21932765035418861</c:v>
                </c:pt>
                <c:pt idx="14">
                  <c:v>-3.4552464152646706E-2</c:v>
                </c:pt>
                <c:pt idx="15">
                  <c:v>0.14073399216199789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200-44D8-B894-14E50C9C309C}"/>
            </c:ext>
          </c:extLst>
        </c:ser>
        <c:ser>
          <c:idx val="5"/>
          <c:order val="5"/>
          <c:tx>
            <c:strRef>
              <c:f>'2022-2021'!$A$37</c:f>
              <c:strCache>
                <c:ptCount val="1"/>
                <c:pt idx="0">
                  <c:v>85+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'2022-2021'!$B$31:$Q$31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'2022-2021'!$B$37:$Q$37</c:f>
              <c:numCache>
                <c:formatCode>0.0000</c:formatCode>
                <c:ptCount val="16"/>
                <c:pt idx="0">
                  <c:v>-0.11253496522616749</c:v>
                </c:pt>
                <c:pt idx="1">
                  <c:v>-3.9895826795195426E-2</c:v>
                </c:pt>
                <c:pt idx="2">
                  <c:v>-0.11987776286451174</c:v>
                </c:pt>
                <c:pt idx="3">
                  <c:v>-3.0208811007405148E-2</c:v>
                </c:pt>
                <c:pt idx="4">
                  <c:v>-8.5193655389176129E-2</c:v>
                </c:pt>
                <c:pt idx="5">
                  <c:v>-4.3236232370340119E-2</c:v>
                </c:pt>
                <c:pt idx="6">
                  <c:v>-8.012267044241389E-2</c:v>
                </c:pt>
                <c:pt idx="7">
                  <c:v>-5.3950024767303269E-2</c:v>
                </c:pt>
                <c:pt idx="8">
                  <c:v>-3.5437893821168111E-2</c:v>
                </c:pt>
                <c:pt idx="9">
                  <c:v>-6.1685173400682927E-2</c:v>
                </c:pt>
                <c:pt idx="10">
                  <c:v>-5.40976196633167E-2</c:v>
                </c:pt>
                <c:pt idx="11">
                  <c:v>3.0273173006548842E-2</c:v>
                </c:pt>
                <c:pt idx="12">
                  <c:v>-0.12004754762944708</c:v>
                </c:pt>
                <c:pt idx="13">
                  <c:v>9.4005529428756091E-2</c:v>
                </c:pt>
                <c:pt idx="14">
                  <c:v>1.0393246683200616E-2</c:v>
                </c:pt>
                <c:pt idx="15">
                  <c:v>8.8101511037919522E-2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200-44D8-B894-14E50C9C30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91147928"/>
        <c:axId val="591148912"/>
      </c:barChart>
      <c:catAx>
        <c:axId val="591147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8912"/>
        <c:crosses val="autoZero"/>
        <c:auto val="1"/>
        <c:lblAlgn val="ctr"/>
        <c:lblOffset val="100"/>
        <c:noMultiLvlLbl val="0"/>
      </c:catAx>
      <c:valAx>
        <c:axId val="591148912"/>
        <c:scaling>
          <c:orientation val="minMax"/>
          <c:max val="1.2"/>
          <c:min val="-1.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Difference in years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7928"/>
        <c:crosses val="autoZero"/>
        <c:crossBetween val="between"/>
        <c:majorUnit val="0.30000000000000004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de-DE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Men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'2020'!$A$32</c:f>
              <c:strCache>
                <c:ptCount val="1"/>
                <c:pt idx="0">
                  <c:v>0-14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'2020'!$B$31:$Q$31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'2020'!$B$32:$Q$32</c:f>
              <c:numCache>
                <c:formatCode>0.0000</c:formatCode>
                <c:ptCount val="16"/>
                <c:pt idx="0">
                  <c:v>5.3558596629187723E-2</c:v>
                </c:pt>
                <c:pt idx="1">
                  <c:v>5.0639002173205987E-2</c:v>
                </c:pt>
                <c:pt idx="2">
                  <c:v>2.114769567862141E-2</c:v>
                </c:pt>
                <c:pt idx="3">
                  <c:v>0.11110752288877979</c:v>
                </c:pt>
                <c:pt idx="4">
                  <c:v>7.6839114628633437E-2</c:v>
                </c:pt>
                <c:pt idx="5">
                  <c:v>5.0537363945025469E-2</c:v>
                </c:pt>
                <c:pt idx="6">
                  <c:v>2.052679933885318E-2</c:v>
                </c:pt>
                <c:pt idx="7">
                  <c:v>6.0433675041295473E-2</c:v>
                </c:pt>
                <c:pt idx="8">
                  <c:v>-3.7520960751464836E-3</c:v>
                </c:pt>
                <c:pt idx="9">
                  <c:v>5.845544586642154E-2</c:v>
                </c:pt>
                <c:pt idx="10">
                  <c:v>9.8220326414093534E-2</c:v>
                </c:pt>
                <c:pt idx="11">
                  <c:v>-1.0745832138639409E-3</c:v>
                </c:pt>
                <c:pt idx="12">
                  <c:v>-6.4544582536612494E-2</c:v>
                </c:pt>
                <c:pt idx="13">
                  <c:v>7.4249349521899391E-2</c:v>
                </c:pt>
                <c:pt idx="14">
                  <c:v>-4.6502020038218406E-2</c:v>
                </c:pt>
                <c:pt idx="15">
                  <c:v>3.2045525327575333E-2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D3-40B9-A612-BA302052F8E6}"/>
            </c:ext>
          </c:extLst>
        </c:ser>
        <c:ser>
          <c:idx val="1"/>
          <c:order val="1"/>
          <c:tx>
            <c:strRef>
              <c:f>'2020'!$A$33</c:f>
              <c:strCache>
                <c:ptCount val="1"/>
                <c:pt idx="0">
                  <c:v>15-44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'2020'!$B$31:$Q$31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'2020'!$B$33:$Q$33</c:f>
              <c:numCache>
                <c:formatCode>0.0000</c:formatCode>
                <c:ptCount val="16"/>
                <c:pt idx="0">
                  <c:v>-9.3902107966286508E-2</c:v>
                </c:pt>
                <c:pt idx="1">
                  <c:v>3.4814783381442227E-2</c:v>
                </c:pt>
                <c:pt idx="2">
                  <c:v>1.2081453688409762E-2</c:v>
                </c:pt>
                <c:pt idx="3">
                  <c:v>3.9854923021152858E-2</c:v>
                </c:pt>
                <c:pt idx="4">
                  <c:v>-3.8253855737835959E-3</c:v>
                </c:pt>
                <c:pt idx="5">
                  <c:v>-1.788799216782171E-2</c:v>
                </c:pt>
                <c:pt idx="6">
                  <c:v>5.60676337067747E-2</c:v>
                </c:pt>
                <c:pt idx="7">
                  <c:v>6.6730741920053918E-2</c:v>
                </c:pt>
                <c:pt idx="8">
                  <c:v>2.8897342223046976E-2</c:v>
                </c:pt>
                <c:pt idx="9">
                  <c:v>-2.1962189710890895E-2</c:v>
                </c:pt>
                <c:pt idx="10">
                  <c:v>-1.9891212128598561E-2</c:v>
                </c:pt>
                <c:pt idx="11">
                  <c:v>-8.2097185387354388E-2</c:v>
                </c:pt>
                <c:pt idx="12">
                  <c:v>1.3404078448928589E-2</c:v>
                </c:pt>
                <c:pt idx="13">
                  <c:v>-5.7705000337989532E-2</c:v>
                </c:pt>
                <c:pt idx="14">
                  <c:v>8.2011660357487415E-2</c:v>
                </c:pt>
                <c:pt idx="15">
                  <c:v>0.1242774621385366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D3-40B9-A612-BA302052F8E6}"/>
            </c:ext>
          </c:extLst>
        </c:ser>
        <c:ser>
          <c:idx val="2"/>
          <c:order val="2"/>
          <c:tx>
            <c:strRef>
              <c:f>'2020'!$A$34</c:f>
              <c:strCache>
                <c:ptCount val="1"/>
                <c:pt idx="0">
                  <c:v>45-64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'2020'!$B$31:$Q$31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'2020'!$B$34:$Q$34</c:f>
              <c:numCache>
                <c:formatCode>0.0000</c:formatCode>
                <c:ptCount val="16"/>
                <c:pt idx="0">
                  <c:v>0.2334781001390811</c:v>
                </c:pt>
                <c:pt idx="1">
                  <c:v>0.20784041464469988</c:v>
                </c:pt>
                <c:pt idx="2">
                  <c:v>4.872215767136362E-2</c:v>
                </c:pt>
                <c:pt idx="3">
                  <c:v>-0.23148360975540808</c:v>
                </c:pt>
                <c:pt idx="4">
                  <c:v>0.11627541787440521</c:v>
                </c:pt>
                <c:pt idx="5">
                  <c:v>4.3261225991479024E-2</c:v>
                </c:pt>
                <c:pt idx="6">
                  <c:v>3.270109146367161E-2</c:v>
                </c:pt>
                <c:pt idx="7">
                  <c:v>6.8736021264335589E-2</c:v>
                </c:pt>
                <c:pt idx="8">
                  <c:v>5.1165594734761996E-2</c:v>
                </c:pt>
                <c:pt idx="9">
                  <c:v>0.2145161881532332</c:v>
                </c:pt>
                <c:pt idx="10">
                  <c:v>2.2799246293878583E-2</c:v>
                </c:pt>
                <c:pt idx="11">
                  <c:v>8.6144433128112083E-2</c:v>
                </c:pt>
                <c:pt idx="12">
                  <c:v>0.13908597152821761</c:v>
                </c:pt>
                <c:pt idx="13">
                  <c:v>8.1405045810406307E-2</c:v>
                </c:pt>
                <c:pt idx="14">
                  <c:v>4.5088789913442902E-2</c:v>
                </c:pt>
                <c:pt idx="15">
                  <c:v>0.16551560790746561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8D3-40B9-A612-BA302052F8E6}"/>
            </c:ext>
          </c:extLst>
        </c:ser>
        <c:ser>
          <c:idx val="3"/>
          <c:order val="3"/>
          <c:tx>
            <c:strRef>
              <c:f>'2020'!$A$35</c:f>
              <c:strCache>
                <c:ptCount val="1"/>
                <c:pt idx="0">
                  <c:v>65-74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'2020'!$B$31:$Q$31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'2020'!$B$35:$Q$35</c:f>
              <c:numCache>
                <c:formatCode>0.0000</c:formatCode>
                <c:ptCount val="16"/>
                <c:pt idx="0">
                  <c:v>1.9103376845849007E-3</c:v>
                </c:pt>
                <c:pt idx="1">
                  <c:v>3.7035028663034097E-2</c:v>
                </c:pt>
                <c:pt idx="2">
                  <c:v>3.2019342421349996E-3</c:v>
                </c:pt>
                <c:pt idx="3">
                  <c:v>1.3979747134186399E-2</c:v>
                </c:pt>
                <c:pt idx="4">
                  <c:v>-1.6571163896045897E-2</c:v>
                </c:pt>
                <c:pt idx="5">
                  <c:v>-2.1502257599664169E-2</c:v>
                </c:pt>
                <c:pt idx="6">
                  <c:v>-2.24276932973453E-2</c:v>
                </c:pt>
                <c:pt idx="7">
                  <c:v>8.7717170069438709E-3</c:v>
                </c:pt>
                <c:pt idx="8">
                  <c:v>-5.3699434150360104E-2</c:v>
                </c:pt>
                <c:pt idx="9">
                  <c:v>-4.6882163448053397E-2</c:v>
                </c:pt>
                <c:pt idx="10">
                  <c:v>-9.8512606229043301E-2</c:v>
                </c:pt>
                <c:pt idx="11">
                  <c:v>-0.202762341034983</c:v>
                </c:pt>
                <c:pt idx="12">
                  <c:v>-4.4981733931322765E-2</c:v>
                </c:pt>
                <c:pt idx="13">
                  <c:v>-0.26788484503123999</c:v>
                </c:pt>
                <c:pt idx="14">
                  <c:v>-3.7840063536584999E-2</c:v>
                </c:pt>
                <c:pt idx="15">
                  <c:v>-4.9563357736751398E-2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8D3-40B9-A612-BA302052F8E6}"/>
            </c:ext>
          </c:extLst>
        </c:ser>
        <c:ser>
          <c:idx val="4"/>
          <c:order val="4"/>
          <c:tx>
            <c:strRef>
              <c:f>'2020'!$A$36</c:f>
              <c:strCache>
                <c:ptCount val="1"/>
                <c:pt idx="0">
                  <c:v>75-84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'2020'!$B$31:$Q$31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'2020'!$B$36:$Q$36</c:f>
              <c:numCache>
                <c:formatCode>0.0000</c:formatCode>
                <c:ptCount val="16"/>
                <c:pt idx="0">
                  <c:v>0.11708177918760751</c:v>
                </c:pt>
                <c:pt idx="1">
                  <c:v>-1.1742081778841399E-2</c:v>
                </c:pt>
                <c:pt idx="2">
                  <c:v>5.6590694560654263E-2</c:v>
                </c:pt>
                <c:pt idx="3">
                  <c:v>2.6309986253807E-2</c:v>
                </c:pt>
                <c:pt idx="4">
                  <c:v>1.0476592888920704E-2</c:v>
                </c:pt>
                <c:pt idx="5">
                  <c:v>3.7107772912250009E-3</c:v>
                </c:pt>
                <c:pt idx="6">
                  <c:v>9.4411454732856698E-2</c:v>
                </c:pt>
                <c:pt idx="7">
                  <c:v>5.6944038781522998E-3</c:v>
                </c:pt>
                <c:pt idx="8">
                  <c:v>-6.3871542024856003E-3</c:v>
                </c:pt>
                <c:pt idx="9">
                  <c:v>-9.5600052872485027E-3</c:v>
                </c:pt>
                <c:pt idx="10">
                  <c:v>-4.5084189543544602E-2</c:v>
                </c:pt>
                <c:pt idx="11">
                  <c:v>2.6373573824848499E-2</c:v>
                </c:pt>
                <c:pt idx="12">
                  <c:v>0.220872393061598</c:v>
                </c:pt>
                <c:pt idx="13">
                  <c:v>-0.1371124811177396</c:v>
                </c:pt>
                <c:pt idx="14">
                  <c:v>7.4599715017392002E-2</c:v>
                </c:pt>
                <c:pt idx="15">
                  <c:v>7.0793503296314897E-2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8D3-40B9-A612-BA302052F8E6}"/>
            </c:ext>
          </c:extLst>
        </c:ser>
        <c:ser>
          <c:idx val="5"/>
          <c:order val="5"/>
          <c:tx>
            <c:strRef>
              <c:f>'2020'!$A$37</c:f>
              <c:strCache>
                <c:ptCount val="1"/>
                <c:pt idx="0">
                  <c:v>85+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'2020'!$B$31:$Q$31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'2020'!$B$37:$Q$37</c:f>
              <c:numCache>
                <c:formatCode>0.0000</c:formatCode>
                <c:ptCount val="16"/>
                <c:pt idx="0">
                  <c:v>0.1104228656276405</c:v>
                </c:pt>
                <c:pt idx="1">
                  <c:v>1.9798745526678371E-2</c:v>
                </c:pt>
                <c:pt idx="2">
                  <c:v>1.6012157441387842E-2</c:v>
                </c:pt>
                <c:pt idx="3">
                  <c:v>3.8458681742198964E-2</c:v>
                </c:pt>
                <c:pt idx="4">
                  <c:v>1.9740124725998991E-2</c:v>
                </c:pt>
                <c:pt idx="5">
                  <c:v>-5.5246870125742501E-3</c:v>
                </c:pt>
                <c:pt idx="6">
                  <c:v>1.2139050969665281E-2</c:v>
                </c:pt>
                <c:pt idx="7">
                  <c:v>-1.126539301488096E-2</c:v>
                </c:pt>
                <c:pt idx="8">
                  <c:v>-5.7823454135252916E-2</c:v>
                </c:pt>
                <c:pt idx="9">
                  <c:v>-1.9183212583385473E-2</c:v>
                </c:pt>
                <c:pt idx="10">
                  <c:v>-2.6502022085921308E-2</c:v>
                </c:pt>
                <c:pt idx="11">
                  <c:v>-8.4756721995724177E-2</c:v>
                </c:pt>
                <c:pt idx="12">
                  <c:v>0.10275605350844336</c:v>
                </c:pt>
                <c:pt idx="13">
                  <c:v>-0.17093158914149603</c:v>
                </c:pt>
                <c:pt idx="14">
                  <c:v>-1.3829675968324334E-2</c:v>
                </c:pt>
                <c:pt idx="15">
                  <c:v>-8.16548968558806E-3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8D3-40B9-A612-BA302052F8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91147928"/>
        <c:axId val="591148912"/>
      </c:barChart>
      <c:catAx>
        <c:axId val="591147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8912"/>
        <c:crosses val="autoZero"/>
        <c:auto val="1"/>
        <c:lblAlgn val="ctr"/>
        <c:lblOffset val="100"/>
        <c:noMultiLvlLbl val="0"/>
      </c:catAx>
      <c:valAx>
        <c:axId val="591148912"/>
        <c:scaling>
          <c:orientation val="minMax"/>
          <c:max val="0.75000000000000011"/>
          <c:min val="-0.7500000000000001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Difference in years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.0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7928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de-DE"/>
    </a:p>
  </c:txPr>
  <c:externalData r:id="rId4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Women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'2022-2021'!$A$32</c:f>
              <c:strCache>
                <c:ptCount val="1"/>
                <c:pt idx="0">
                  <c:v>0-14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'2022-2021'!$U$31:$AJ$31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'2022-2021'!$U$32:$AJ$32</c:f>
              <c:numCache>
                <c:formatCode>0.0000</c:formatCode>
                <c:ptCount val="16"/>
                <c:pt idx="0">
                  <c:v>-1.4150134856983201E-2</c:v>
                </c:pt>
                <c:pt idx="1">
                  <c:v>6.5110116208963162E-2</c:v>
                </c:pt>
                <c:pt idx="2">
                  <c:v>-1.012441834464538E-2</c:v>
                </c:pt>
                <c:pt idx="3">
                  <c:v>-0.28094014835993203</c:v>
                </c:pt>
                <c:pt idx="4">
                  <c:v>-5.2036886775965715E-3</c:v>
                </c:pt>
                <c:pt idx="5">
                  <c:v>-1.7104212488767687E-2</c:v>
                </c:pt>
                <c:pt idx="6">
                  <c:v>1.1548639799491452E-4</c:v>
                </c:pt>
                <c:pt idx="7">
                  <c:v>-2.0886509104144559E-2</c:v>
                </c:pt>
                <c:pt idx="8">
                  <c:v>6.4967984105450656E-3</c:v>
                </c:pt>
                <c:pt idx="9">
                  <c:v>8.4978058006783402E-2</c:v>
                </c:pt>
                <c:pt idx="10">
                  <c:v>-2.8649655705002837E-2</c:v>
                </c:pt>
                <c:pt idx="11">
                  <c:v>-3.0834227480390532E-2</c:v>
                </c:pt>
                <c:pt idx="12">
                  <c:v>-0.115518677914551</c:v>
                </c:pt>
                <c:pt idx="13">
                  <c:v>-1.693614697413183E-2</c:v>
                </c:pt>
                <c:pt idx="14">
                  <c:v>-6.0814920303144476E-2</c:v>
                </c:pt>
                <c:pt idx="15">
                  <c:v>-0.13915522817546844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C3-4DD9-B2A8-24DAA1401F1E}"/>
            </c:ext>
          </c:extLst>
        </c:ser>
        <c:ser>
          <c:idx val="1"/>
          <c:order val="1"/>
          <c:tx>
            <c:strRef>
              <c:f>'2022-2021'!$A$33</c:f>
              <c:strCache>
                <c:ptCount val="1"/>
                <c:pt idx="0">
                  <c:v>15-44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'2022-2021'!$U$31:$AJ$31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'2022-2021'!$U$33:$AJ$33</c:f>
              <c:numCache>
                <c:formatCode>0.0000</c:formatCode>
                <c:ptCount val="16"/>
                <c:pt idx="0">
                  <c:v>2.5071537049420615E-2</c:v>
                </c:pt>
                <c:pt idx="1">
                  <c:v>1.0895285643314876E-2</c:v>
                </c:pt>
                <c:pt idx="2">
                  <c:v>-2.5661514998290676E-2</c:v>
                </c:pt>
                <c:pt idx="3">
                  <c:v>-0.14713251998898613</c:v>
                </c:pt>
                <c:pt idx="4">
                  <c:v>-3.0804874177995649E-2</c:v>
                </c:pt>
                <c:pt idx="5">
                  <c:v>-0.10828776877139745</c:v>
                </c:pt>
                <c:pt idx="6">
                  <c:v>-7.1649456468975359E-2</c:v>
                </c:pt>
                <c:pt idx="7">
                  <c:v>-7.0125318660075237E-2</c:v>
                </c:pt>
                <c:pt idx="8">
                  <c:v>-7.0318034148115728E-3</c:v>
                </c:pt>
                <c:pt idx="9">
                  <c:v>9.4874740026540394E-2</c:v>
                </c:pt>
                <c:pt idx="10">
                  <c:v>5.8429299994330143E-2</c:v>
                </c:pt>
                <c:pt idx="11">
                  <c:v>-3.4404298619762151E-2</c:v>
                </c:pt>
                <c:pt idx="12">
                  <c:v>8.0923088250528907E-2</c:v>
                </c:pt>
                <c:pt idx="13">
                  <c:v>5.7385064471965598E-2</c:v>
                </c:pt>
                <c:pt idx="14">
                  <c:v>2.4898370642077387E-2</c:v>
                </c:pt>
                <c:pt idx="15">
                  <c:v>-2.9986259458418412E-2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4C3-4DD9-B2A8-24DAA1401F1E}"/>
            </c:ext>
          </c:extLst>
        </c:ser>
        <c:ser>
          <c:idx val="2"/>
          <c:order val="2"/>
          <c:tx>
            <c:strRef>
              <c:f>'2022-2021'!$A$34</c:f>
              <c:strCache>
                <c:ptCount val="1"/>
                <c:pt idx="0">
                  <c:v>45-64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'2022-2021'!$U$31:$AJ$31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'2022-2021'!$U$34:$AJ$34</c:f>
              <c:numCache>
                <c:formatCode>0.0000</c:formatCode>
                <c:ptCount val="16"/>
                <c:pt idx="0">
                  <c:v>2.1749918484587794E-2</c:v>
                </c:pt>
                <c:pt idx="1">
                  <c:v>0.10500856597138861</c:v>
                </c:pt>
                <c:pt idx="2">
                  <c:v>9.1112961683133785E-4</c:v>
                </c:pt>
                <c:pt idx="3">
                  <c:v>-0.11258820241310802</c:v>
                </c:pt>
                <c:pt idx="4">
                  <c:v>9.9681483644289588E-3</c:v>
                </c:pt>
                <c:pt idx="5">
                  <c:v>-2.3341525190978953E-2</c:v>
                </c:pt>
                <c:pt idx="6">
                  <c:v>2.4333280355122597E-2</c:v>
                </c:pt>
                <c:pt idx="7">
                  <c:v>-6.2775529879460119E-3</c:v>
                </c:pt>
                <c:pt idx="8">
                  <c:v>1.8638077502735953E-2</c:v>
                </c:pt>
                <c:pt idx="9">
                  <c:v>-0.10723396944774803</c:v>
                </c:pt>
                <c:pt idx="10">
                  <c:v>-1.2222977597936294E-2</c:v>
                </c:pt>
                <c:pt idx="11">
                  <c:v>-4.4060838162778004E-3</c:v>
                </c:pt>
                <c:pt idx="12">
                  <c:v>9.2088567660212645E-2</c:v>
                </c:pt>
                <c:pt idx="13">
                  <c:v>0.10448252928740231</c:v>
                </c:pt>
                <c:pt idx="14">
                  <c:v>0.10089891917068884</c:v>
                </c:pt>
                <c:pt idx="15">
                  <c:v>0.11506873181939889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4C3-4DD9-B2A8-24DAA1401F1E}"/>
            </c:ext>
          </c:extLst>
        </c:ser>
        <c:ser>
          <c:idx val="3"/>
          <c:order val="3"/>
          <c:tx>
            <c:strRef>
              <c:f>'2022-2021'!$A$35</c:f>
              <c:strCache>
                <c:ptCount val="1"/>
                <c:pt idx="0">
                  <c:v>65-74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'2022-2021'!$U$31:$AJ$31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'2022-2021'!$U$35:$AJ$35</c:f>
              <c:numCache>
                <c:formatCode>0.0000</c:formatCode>
                <c:ptCount val="16"/>
                <c:pt idx="0">
                  <c:v>-0.10810820271346699</c:v>
                </c:pt>
                <c:pt idx="1">
                  <c:v>-8.8952769829852313E-2</c:v>
                </c:pt>
                <c:pt idx="2">
                  <c:v>-9.3077343869474305E-2</c:v>
                </c:pt>
                <c:pt idx="3">
                  <c:v>-0.1876534409495679</c:v>
                </c:pt>
                <c:pt idx="4">
                  <c:v>-4.1185978692553304E-2</c:v>
                </c:pt>
                <c:pt idx="5">
                  <c:v>4.0234277700648118E-3</c:v>
                </c:pt>
                <c:pt idx="6">
                  <c:v>-0.1262627780903216</c:v>
                </c:pt>
                <c:pt idx="7">
                  <c:v>-1.8775201485290438E-2</c:v>
                </c:pt>
                <c:pt idx="8">
                  <c:v>1.8517807711177198E-2</c:v>
                </c:pt>
                <c:pt idx="9">
                  <c:v>-6.0280286282981869E-2</c:v>
                </c:pt>
                <c:pt idx="10">
                  <c:v>-0.1168171388588275</c:v>
                </c:pt>
                <c:pt idx="11">
                  <c:v>4.1313143976267987E-2</c:v>
                </c:pt>
                <c:pt idx="12">
                  <c:v>-6.1119492323584303E-2</c:v>
                </c:pt>
                <c:pt idx="13">
                  <c:v>9.1906830596307998E-2</c:v>
                </c:pt>
                <c:pt idx="14">
                  <c:v>-5.0028996576614998E-3</c:v>
                </c:pt>
                <c:pt idx="15">
                  <c:v>5.1035408514117309E-2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4C3-4DD9-B2A8-24DAA1401F1E}"/>
            </c:ext>
          </c:extLst>
        </c:ser>
        <c:ser>
          <c:idx val="4"/>
          <c:order val="4"/>
          <c:tx>
            <c:strRef>
              <c:f>'2022-2021'!$A$36</c:f>
              <c:strCache>
                <c:ptCount val="1"/>
                <c:pt idx="0">
                  <c:v>75-84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'2022-2021'!$U$31:$AJ$31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'2022-2021'!$U$36:$AJ$36</c:f>
              <c:numCache>
                <c:formatCode>0.0000</c:formatCode>
                <c:ptCount val="16"/>
                <c:pt idx="0">
                  <c:v>-0.23067726244949699</c:v>
                </c:pt>
                <c:pt idx="1">
                  <c:v>-0.1866522377024469</c:v>
                </c:pt>
                <c:pt idx="2">
                  <c:v>-0.1622087804865657</c:v>
                </c:pt>
                <c:pt idx="3">
                  <c:v>-0.2073768317281402</c:v>
                </c:pt>
                <c:pt idx="4">
                  <c:v>-0.1463015695969645</c:v>
                </c:pt>
                <c:pt idx="5">
                  <c:v>-4.6785417586441697E-2</c:v>
                </c:pt>
                <c:pt idx="6">
                  <c:v>-0.12534656341316008</c:v>
                </c:pt>
                <c:pt idx="7">
                  <c:v>-7.9347597505901007E-2</c:v>
                </c:pt>
                <c:pt idx="8">
                  <c:v>-2.3867456942582538E-2</c:v>
                </c:pt>
                <c:pt idx="9">
                  <c:v>-2.4396171706619882E-2</c:v>
                </c:pt>
                <c:pt idx="10">
                  <c:v>-9.5454516673001408E-2</c:v>
                </c:pt>
                <c:pt idx="11">
                  <c:v>-5.8570648886799997E-3</c:v>
                </c:pt>
                <c:pt idx="12">
                  <c:v>-0.12555005750824907</c:v>
                </c:pt>
                <c:pt idx="13">
                  <c:v>0.212840971656483</c:v>
                </c:pt>
                <c:pt idx="14">
                  <c:v>-3.7074131317964998E-2</c:v>
                </c:pt>
                <c:pt idx="15">
                  <c:v>0.1908273332837499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4C3-4DD9-B2A8-24DAA1401F1E}"/>
            </c:ext>
          </c:extLst>
        </c:ser>
        <c:ser>
          <c:idx val="5"/>
          <c:order val="5"/>
          <c:tx>
            <c:strRef>
              <c:f>'2022-2021'!$A$37</c:f>
              <c:strCache>
                <c:ptCount val="1"/>
                <c:pt idx="0">
                  <c:v>85+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'2022-2021'!$U$31:$AJ$31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'2022-2021'!$U$37:$AJ$37</c:f>
              <c:numCache>
                <c:formatCode>0.0000</c:formatCode>
                <c:ptCount val="16"/>
                <c:pt idx="0">
                  <c:v>-0.21645509680386205</c:v>
                </c:pt>
                <c:pt idx="1">
                  <c:v>-0.14064087556390342</c:v>
                </c:pt>
                <c:pt idx="2">
                  <c:v>-0.20266408255611174</c:v>
                </c:pt>
                <c:pt idx="3">
                  <c:v>-0.23107944211998444</c:v>
                </c:pt>
                <c:pt idx="4">
                  <c:v>-0.16597318890863036</c:v>
                </c:pt>
                <c:pt idx="5">
                  <c:v>-0.1438242449587506</c:v>
                </c:pt>
                <c:pt idx="6">
                  <c:v>-0.1435226350045227</c:v>
                </c:pt>
                <c:pt idx="7">
                  <c:v>-0.11365132039659903</c:v>
                </c:pt>
                <c:pt idx="8">
                  <c:v>-6.622512975769014E-2</c:v>
                </c:pt>
                <c:pt idx="9">
                  <c:v>-0.25493990694251051</c:v>
                </c:pt>
                <c:pt idx="10">
                  <c:v>-0.10920728372830268</c:v>
                </c:pt>
                <c:pt idx="11">
                  <c:v>4.0922449115754706E-3</c:v>
                </c:pt>
                <c:pt idx="12">
                  <c:v>-0.11445979651504957</c:v>
                </c:pt>
                <c:pt idx="13">
                  <c:v>0.13359334595982364</c:v>
                </c:pt>
                <c:pt idx="14">
                  <c:v>-1.3640599044798297E-2</c:v>
                </c:pt>
                <c:pt idx="15">
                  <c:v>0.14557027858473542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4C3-4DD9-B2A8-24DAA1401F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91147928"/>
        <c:axId val="591148912"/>
      </c:barChart>
      <c:catAx>
        <c:axId val="591147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8912"/>
        <c:crosses val="autoZero"/>
        <c:auto val="1"/>
        <c:lblAlgn val="ctr"/>
        <c:lblOffset val="100"/>
        <c:noMultiLvlLbl val="0"/>
      </c:catAx>
      <c:valAx>
        <c:axId val="591148912"/>
        <c:scaling>
          <c:orientation val="minMax"/>
          <c:max val="1.2"/>
          <c:min val="-1.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Difference in years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7928"/>
        <c:crosses val="autoZero"/>
        <c:crossBetween val="between"/>
        <c:majorUnit val="0.30000000000000004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de-DE"/>
    </a:p>
  </c:txPr>
  <c:externalData r:id="rId4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Most2020!$B$2</c:f>
              <c:strCache>
                <c:ptCount val="1"/>
                <c:pt idx="0">
                  <c:v>COVID-19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numRef>
              <c:f>Most2020!$A$3:$A$27</c:f>
              <c:numCache>
                <c:formatCode>00000</c:formatCode>
                <c:ptCount val="25"/>
                <c:pt idx="0">
                  <c:v>9565</c:v>
                </c:pt>
                <c:pt idx="1">
                  <c:v>14626</c:v>
                </c:pt>
                <c:pt idx="2">
                  <c:v>14628</c:v>
                </c:pt>
                <c:pt idx="3">
                  <c:v>12066</c:v>
                </c:pt>
                <c:pt idx="4">
                  <c:v>9363</c:v>
                </c:pt>
                <c:pt idx="5">
                  <c:v>9377</c:v>
                </c:pt>
                <c:pt idx="6">
                  <c:v>14524</c:v>
                </c:pt>
                <c:pt idx="7">
                  <c:v>14627</c:v>
                </c:pt>
                <c:pt idx="8">
                  <c:v>14521</c:v>
                </c:pt>
                <c:pt idx="9">
                  <c:v>9464</c:v>
                </c:pt>
                <c:pt idx="10">
                  <c:v>14511</c:v>
                </c:pt>
                <c:pt idx="11">
                  <c:v>14522</c:v>
                </c:pt>
                <c:pt idx="12">
                  <c:v>9473</c:v>
                </c:pt>
                <c:pt idx="13">
                  <c:v>9171</c:v>
                </c:pt>
                <c:pt idx="14">
                  <c:v>14625</c:v>
                </c:pt>
                <c:pt idx="15">
                  <c:v>9277</c:v>
                </c:pt>
                <c:pt idx="16">
                  <c:v>12071</c:v>
                </c:pt>
                <c:pt idx="17">
                  <c:v>8417</c:v>
                </c:pt>
                <c:pt idx="18">
                  <c:v>9187</c:v>
                </c:pt>
                <c:pt idx="19">
                  <c:v>3460</c:v>
                </c:pt>
                <c:pt idx="20">
                  <c:v>8127</c:v>
                </c:pt>
                <c:pt idx="21">
                  <c:v>8236</c:v>
                </c:pt>
                <c:pt idx="22">
                  <c:v>5914</c:v>
                </c:pt>
                <c:pt idx="23">
                  <c:v>7336</c:v>
                </c:pt>
                <c:pt idx="24">
                  <c:v>9262</c:v>
                </c:pt>
              </c:numCache>
            </c:numRef>
          </c:cat>
          <c:val>
            <c:numRef>
              <c:f>Most2020!$B$3:$B$27</c:f>
              <c:numCache>
                <c:formatCode>General</c:formatCode>
                <c:ptCount val="25"/>
                <c:pt idx="0">
                  <c:v>836.02245613609296</c:v>
                </c:pt>
                <c:pt idx="1">
                  <c:v>1300.1504644199299</c:v>
                </c:pt>
                <c:pt idx="2">
                  <c:v>1310.4230669993599</c:v>
                </c:pt>
                <c:pt idx="3">
                  <c:v>864.55901549753798</c:v>
                </c:pt>
                <c:pt idx="4">
                  <c:v>1046.7359294565499</c:v>
                </c:pt>
                <c:pt idx="5">
                  <c:v>1701.3170308942499</c:v>
                </c:pt>
                <c:pt idx="6">
                  <c:v>992.475990450322</c:v>
                </c:pt>
                <c:pt idx="7">
                  <c:v>952.91331496992802</c:v>
                </c:pt>
                <c:pt idx="8">
                  <c:v>1094.54123695166</c:v>
                </c:pt>
                <c:pt idx="9">
                  <c:v>490.54134696039398</c:v>
                </c:pt>
                <c:pt idx="10">
                  <c:v>759.489910546489</c:v>
                </c:pt>
                <c:pt idx="11">
                  <c:v>983.92920028512594</c:v>
                </c:pt>
                <c:pt idx="12">
                  <c:v>607.96189034118402</c:v>
                </c:pt>
                <c:pt idx="13">
                  <c:v>955.86573545739498</c:v>
                </c:pt>
                <c:pt idx="14">
                  <c:v>936.50531365609402</c:v>
                </c:pt>
                <c:pt idx="15">
                  <c:v>562.79604439128298</c:v>
                </c:pt>
                <c:pt idx="16">
                  <c:v>773.58642874736404</c:v>
                </c:pt>
                <c:pt idx="17">
                  <c:v>821.69990570285995</c:v>
                </c:pt>
                <c:pt idx="18">
                  <c:v>968.33609417680896</c:v>
                </c:pt>
                <c:pt idx="19">
                  <c:v>499.81791839636298</c:v>
                </c:pt>
                <c:pt idx="20">
                  <c:v>494.69065382260902</c:v>
                </c:pt>
                <c:pt idx="21">
                  <c:v>558.89835617901497</c:v>
                </c:pt>
                <c:pt idx="22">
                  <c:v>466.40572367685297</c:v>
                </c:pt>
                <c:pt idx="23">
                  <c:v>516.09356774823902</c:v>
                </c:pt>
                <c:pt idx="24">
                  <c:v>1076.5647948908399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C0-4D8C-A43C-A23BC6564CC5}"/>
            </c:ext>
          </c:extLst>
        </c:ser>
        <c:ser>
          <c:idx val="1"/>
          <c:order val="1"/>
          <c:tx>
            <c:strRef>
              <c:f>Most2020!$C$2</c:f>
              <c:strCache>
                <c:ptCount val="1"/>
                <c:pt idx="0">
                  <c:v>CVD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Most2020!$A$3:$A$27</c:f>
              <c:numCache>
                <c:formatCode>00000</c:formatCode>
                <c:ptCount val="25"/>
                <c:pt idx="0">
                  <c:v>9565</c:v>
                </c:pt>
                <c:pt idx="1">
                  <c:v>14626</c:v>
                </c:pt>
                <c:pt idx="2">
                  <c:v>14628</c:v>
                </c:pt>
                <c:pt idx="3">
                  <c:v>12066</c:v>
                </c:pt>
                <c:pt idx="4">
                  <c:v>9363</c:v>
                </c:pt>
                <c:pt idx="5">
                  <c:v>9377</c:v>
                </c:pt>
                <c:pt idx="6">
                  <c:v>14524</c:v>
                </c:pt>
                <c:pt idx="7">
                  <c:v>14627</c:v>
                </c:pt>
                <c:pt idx="8">
                  <c:v>14521</c:v>
                </c:pt>
                <c:pt idx="9">
                  <c:v>9464</c:v>
                </c:pt>
                <c:pt idx="10">
                  <c:v>14511</c:v>
                </c:pt>
                <c:pt idx="11">
                  <c:v>14522</c:v>
                </c:pt>
                <c:pt idx="12">
                  <c:v>9473</c:v>
                </c:pt>
                <c:pt idx="13">
                  <c:v>9171</c:v>
                </c:pt>
                <c:pt idx="14">
                  <c:v>14625</c:v>
                </c:pt>
                <c:pt idx="15">
                  <c:v>9277</c:v>
                </c:pt>
                <c:pt idx="16">
                  <c:v>12071</c:v>
                </c:pt>
                <c:pt idx="17">
                  <c:v>8417</c:v>
                </c:pt>
                <c:pt idx="18">
                  <c:v>9187</c:v>
                </c:pt>
                <c:pt idx="19">
                  <c:v>3460</c:v>
                </c:pt>
                <c:pt idx="20">
                  <c:v>8127</c:v>
                </c:pt>
                <c:pt idx="21">
                  <c:v>8236</c:v>
                </c:pt>
                <c:pt idx="22">
                  <c:v>5914</c:v>
                </c:pt>
                <c:pt idx="23">
                  <c:v>7336</c:v>
                </c:pt>
                <c:pt idx="24">
                  <c:v>9262</c:v>
                </c:pt>
              </c:numCache>
            </c:numRef>
          </c:cat>
          <c:val>
            <c:numRef>
              <c:f>Most2020!$C$3:$C$27</c:f>
              <c:numCache>
                <c:formatCode>General</c:formatCode>
                <c:ptCount val="25"/>
                <c:pt idx="0">
                  <c:v>218.60845200393032</c:v>
                </c:pt>
                <c:pt idx="1">
                  <c:v>19.399152951263204</c:v>
                </c:pt>
                <c:pt idx="2">
                  <c:v>30.787899073485278</c:v>
                </c:pt>
                <c:pt idx="3">
                  <c:v>-287.11210273608594</c:v>
                </c:pt>
                <c:pt idx="4">
                  <c:v>265.56501589369645</c:v>
                </c:pt>
                <c:pt idx="5">
                  <c:v>-377.06076012851827</c:v>
                </c:pt>
                <c:pt idx="6">
                  <c:v>-35.079823873600617</c:v>
                </c:pt>
                <c:pt idx="7">
                  <c:v>155.84285273093747</c:v>
                </c:pt>
                <c:pt idx="8">
                  <c:v>-28.658912159356987</c:v>
                </c:pt>
                <c:pt idx="9">
                  <c:v>569.01992319229066</c:v>
                </c:pt>
                <c:pt idx="10">
                  <c:v>252.55880420489666</c:v>
                </c:pt>
                <c:pt idx="11">
                  <c:v>11.000393774131226</c:v>
                </c:pt>
                <c:pt idx="12">
                  <c:v>-58.753046665455258</c:v>
                </c:pt>
                <c:pt idx="13">
                  <c:v>140.94036770152616</c:v>
                </c:pt>
                <c:pt idx="14">
                  <c:v>-102.8402851710207</c:v>
                </c:pt>
                <c:pt idx="15">
                  <c:v>61.202758392034411</c:v>
                </c:pt>
                <c:pt idx="16">
                  <c:v>-195.37942555970767</c:v>
                </c:pt>
                <c:pt idx="17">
                  <c:v>-85.638661128647982</c:v>
                </c:pt>
                <c:pt idx="18">
                  <c:v>-30.369783119514068</c:v>
                </c:pt>
                <c:pt idx="19">
                  <c:v>-57.65386309200403</c:v>
                </c:pt>
                <c:pt idx="20">
                  <c:v>6.8493098817143618</c:v>
                </c:pt>
                <c:pt idx="21">
                  <c:v>243.2048884316473</c:v>
                </c:pt>
                <c:pt idx="22">
                  <c:v>122.13471002969709</c:v>
                </c:pt>
                <c:pt idx="23">
                  <c:v>-233.64656941919475</c:v>
                </c:pt>
                <c:pt idx="24">
                  <c:v>-169.27795765109204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1C0-4D8C-A43C-A23BC6564CC5}"/>
            </c:ext>
          </c:extLst>
        </c:ser>
        <c:ser>
          <c:idx val="2"/>
          <c:order val="2"/>
          <c:tx>
            <c:strRef>
              <c:f>Most2020!$D$2</c:f>
              <c:strCache>
                <c:ptCount val="1"/>
                <c:pt idx="0">
                  <c:v>Neoplasms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Most2020!$A$3:$A$27</c:f>
              <c:numCache>
                <c:formatCode>00000</c:formatCode>
                <c:ptCount val="25"/>
                <c:pt idx="0">
                  <c:v>9565</c:v>
                </c:pt>
                <c:pt idx="1">
                  <c:v>14626</c:v>
                </c:pt>
                <c:pt idx="2">
                  <c:v>14628</c:v>
                </c:pt>
                <c:pt idx="3">
                  <c:v>12066</c:v>
                </c:pt>
                <c:pt idx="4">
                  <c:v>9363</c:v>
                </c:pt>
                <c:pt idx="5">
                  <c:v>9377</c:v>
                </c:pt>
                <c:pt idx="6">
                  <c:v>14524</c:v>
                </c:pt>
                <c:pt idx="7">
                  <c:v>14627</c:v>
                </c:pt>
                <c:pt idx="8">
                  <c:v>14521</c:v>
                </c:pt>
                <c:pt idx="9">
                  <c:v>9464</c:v>
                </c:pt>
                <c:pt idx="10">
                  <c:v>14511</c:v>
                </c:pt>
                <c:pt idx="11">
                  <c:v>14522</c:v>
                </c:pt>
                <c:pt idx="12">
                  <c:v>9473</c:v>
                </c:pt>
                <c:pt idx="13">
                  <c:v>9171</c:v>
                </c:pt>
                <c:pt idx="14">
                  <c:v>14625</c:v>
                </c:pt>
                <c:pt idx="15">
                  <c:v>9277</c:v>
                </c:pt>
                <c:pt idx="16">
                  <c:v>12071</c:v>
                </c:pt>
                <c:pt idx="17">
                  <c:v>8417</c:v>
                </c:pt>
                <c:pt idx="18">
                  <c:v>9187</c:v>
                </c:pt>
                <c:pt idx="19">
                  <c:v>3460</c:v>
                </c:pt>
                <c:pt idx="20">
                  <c:v>8127</c:v>
                </c:pt>
                <c:pt idx="21">
                  <c:v>8236</c:v>
                </c:pt>
                <c:pt idx="22">
                  <c:v>5914</c:v>
                </c:pt>
                <c:pt idx="23">
                  <c:v>7336</c:v>
                </c:pt>
                <c:pt idx="24">
                  <c:v>9262</c:v>
                </c:pt>
              </c:numCache>
            </c:numRef>
          </c:cat>
          <c:val>
            <c:numRef>
              <c:f>Most2020!$D$3:$D$27</c:f>
              <c:numCache>
                <c:formatCode>General</c:formatCode>
                <c:ptCount val="25"/>
                <c:pt idx="0">
                  <c:v>200.35552415338998</c:v>
                </c:pt>
                <c:pt idx="1">
                  <c:v>-102.92428414770984</c:v>
                </c:pt>
                <c:pt idx="2">
                  <c:v>65.049431182050284</c:v>
                </c:pt>
                <c:pt idx="3">
                  <c:v>13.547307724280017</c:v>
                </c:pt>
                <c:pt idx="4">
                  <c:v>-155.9577538085</c:v>
                </c:pt>
                <c:pt idx="5">
                  <c:v>-211.17390913259987</c:v>
                </c:pt>
                <c:pt idx="6">
                  <c:v>-159.61130794524024</c:v>
                </c:pt>
                <c:pt idx="7">
                  <c:v>-12.513124894040175</c:v>
                </c:pt>
                <c:pt idx="8">
                  <c:v>-41.891908584660086</c:v>
                </c:pt>
                <c:pt idx="9">
                  <c:v>-67.742051928530145</c:v>
                </c:pt>
                <c:pt idx="10">
                  <c:v>-136.96873899814</c:v>
                </c:pt>
                <c:pt idx="11">
                  <c:v>58.23696799542995</c:v>
                </c:pt>
                <c:pt idx="12">
                  <c:v>73.605249083259878</c:v>
                </c:pt>
                <c:pt idx="13">
                  <c:v>-271.80570291770982</c:v>
                </c:pt>
                <c:pt idx="14">
                  <c:v>-8.2336821275703187</c:v>
                </c:pt>
                <c:pt idx="15">
                  <c:v>-186.37964434617015</c:v>
                </c:pt>
                <c:pt idx="16">
                  <c:v>-68.108588086609871</c:v>
                </c:pt>
                <c:pt idx="17">
                  <c:v>-19.478845011419708</c:v>
                </c:pt>
                <c:pt idx="18">
                  <c:v>-83.299003397879915</c:v>
                </c:pt>
                <c:pt idx="19">
                  <c:v>164.34849837908996</c:v>
                </c:pt>
                <c:pt idx="20">
                  <c:v>72.646954372799883</c:v>
                </c:pt>
                <c:pt idx="21">
                  <c:v>-26.510065354919789</c:v>
                </c:pt>
                <c:pt idx="22">
                  <c:v>75.332130139270248</c:v>
                </c:pt>
                <c:pt idx="23">
                  <c:v>149.79841225664995</c:v>
                </c:pt>
                <c:pt idx="24">
                  <c:v>-277.24119601736993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1C0-4D8C-A43C-A23BC6564CC5}"/>
            </c:ext>
          </c:extLst>
        </c:ser>
        <c:ser>
          <c:idx val="3"/>
          <c:order val="3"/>
          <c:tx>
            <c:strRef>
              <c:f>Most2020!$E$2</c:f>
              <c:strCache>
                <c:ptCount val="1"/>
                <c:pt idx="0">
                  <c:v>Mental/nervous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Most2020!$A$3:$A$27</c:f>
              <c:numCache>
                <c:formatCode>00000</c:formatCode>
                <c:ptCount val="25"/>
                <c:pt idx="0">
                  <c:v>9565</c:v>
                </c:pt>
                <c:pt idx="1">
                  <c:v>14626</c:v>
                </c:pt>
                <c:pt idx="2">
                  <c:v>14628</c:v>
                </c:pt>
                <c:pt idx="3">
                  <c:v>12066</c:v>
                </c:pt>
                <c:pt idx="4">
                  <c:v>9363</c:v>
                </c:pt>
                <c:pt idx="5">
                  <c:v>9377</c:v>
                </c:pt>
                <c:pt idx="6">
                  <c:v>14524</c:v>
                </c:pt>
                <c:pt idx="7">
                  <c:v>14627</c:v>
                </c:pt>
                <c:pt idx="8">
                  <c:v>14521</c:v>
                </c:pt>
                <c:pt idx="9">
                  <c:v>9464</c:v>
                </c:pt>
                <c:pt idx="10">
                  <c:v>14511</c:v>
                </c:pt>
                <c:pt idx="11">
                  <c:v>14522</c:v>
                </c:pt>
                <c:pt idx="12">
                  <c:v>9473</c:v>
                </c:pt>
                <c:pt idx="13">
                  <c:v>9171</c:v>
                </c:pt>
                <c:pt idx="14">
                  <c:v>14625</c:v>
                </c:pt>
                <c:pt idx="15">
                  <c:v>9277</c:v>
                </c:pt>
                <c:pt idx="16">
                  <c:v>12071</c:v>
                </c:pt>
                <c:pt idx="17">
                  <c:v>8417</c:v>
                </c:pt>
                <c:pt idx="18">
                  <c:v>9187</c:v>
                </c:pt>
                <c:pt idx="19">
                  <c:v>3460</c:v>
                </c:pt>
                <c:pt idx="20">
                  <c:v>8127</c:v>
                </c:pt>
                <c:pt idx="21">
                  <c:v>8236</c:v>
                </c:pt>
                <c:pt idx="22">
                  <c:v>5914</c:v>
                </c:pt>
                <c:pt idx="23">
                  <c:v>7336</c:v>
                </c:pt>
                <c:pt idx="24">
                  <c:v>9262</c:v>
                </c:pt>
              </c:numCache>
            </c:numRef>
          </c:cat>
          <c:val>
            <c:numRef>
              <c:f>Most2020!$E$3:$E$27</c:f>
              <c:numCache>
                <c:formatCode>General</c:formatCode>
                <c:ptCount val="25"/>
                <c:pt idx="0">
                  <c:v>28.541530649368951</c:v>
                </c:pt>
                <c:pt idx="1">
                  <c:v>4.2962049477349638</c:v>
                </c:pt>
                <c:pt idx="2">
                  <c:v>61.390409425887015</c:v>
                </c:pt>
                <c:pt idx="3">
                  <c:v>304.82989515013696</c:v>
                </c:pt>
                <c:pt idx="4">
                  <c:v>244.49916516345002</c:v>
                </c:pt>
                <c:pt idx="5">
                  <c:v>51.818920474628953</c:v>
                </c:pt>
                <c:pt idx="6">
                  <c:v>333.08153451438</c:v>
                </c:pt>
                <c:pt idx="7">
                  <c:v>81.86316854624306</c:v>
                </c:pt>
                <c:pt idx="8">
                  <c:v>109.69765501344</c:v>
                </c:pt>
                <c:pt idx="9">
                  <c:v>210.71587072378998</c:v>
                </c:pt>
                <c:pt idx="10">
                  <c:v>140.73380573129384</c:v>
                </c:pt>
                <c:pt idx="11">
                  <c:v>83.038154423053015</c:v>
                </c:pt>
                <c:pt idx="12">
                  <c:v>228.64999397879001</c:v>
                </c:pt>
                <c:pt idx="13">
                  <c:v>154.28072907553019</c:v>
                </c:pt>
                <c:pt idx="14">
                  <c:v>190.13402553738808</c:v>
                </c:pt>
                <c:pt idx="15">
                  <c:v>323.76443223650006</c:v>
                </c:pt>
                <c:pt idx="16">
                  <c:v>173.24576020170696</c:v>
                </c:pt>
                <c:pt idx="17">
                  <c:v>75.658725071719005</c:v>
                </c:pt>
                <c:pt idx="18">
                  <c:v>144.86396518307993</c:v>
                </c:pt>
                <c:pt idx="19">
                  <c:v>89.319893782757049</c:v>
                </c:pt>
                <c:pt idx="20">
                  <c:v>89.283675080870012</c:v>
                </c:pt>
                <c:pt idx="21">
                  <c:v>3.7487344888219241</c:v>
                </c:pt>
                <c:pt idx="22">
                  <c:v>158.01979991157407</c:v>
                </c:pt>
                <c:pt idx="23">
                  <c:v>36.212240343133999</c:v>
                </c:pt>
                <c:pt idx="24">
                  <c:v>45.990818803149978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1C0-4D8C-A43C-A23BC6564CC5}"/>
            </c:ext>
          </c:extLst>
        </c:ser>
        <c:ser>
          <c:idx val="4"/>
          <c:order val="4"/>
          <c:tx>
            <c:strRef>
              <c:f>Most2020!$F$2</c:f>
              <c:strCache>
                <c:ptCount val="1"/>
                <c:pt idx="0">
                  <c:v>Respiratory</c:v>
                </c:pt>
              </c:strCache>
            </c:strRef>
          </c:tx>
          <c:spPr>
            <a:solidFill>
              <a:srgbClr val="84B4E0"/>
            </a:solidFill>
            <a:ln>
              <a:noFill/>
            </a:ln>
            <a:effectLst/>
          </c:spPr>
          <c:invertIfNegative val="0"/>
          <c:cat>
            <c:numRef>
              <c:f>Most2020!$A$3:$A$27</c:f>
              <c:numCache>
                <c:formatCode>00000</c:formatCode>
                <c:ptCount val="25"/>
                <c:pt idx="0">
                  <c:v>9565</c:v>
                </c:pt>
                <c:pt idx="1">
                  <c:v>14626</c:v>
                </c:pt>
                <c:pt idx="2">
                  <c:v>14628</c:v>
                </c:pt>
                <c:pt idx="3">
                  <c:v>12066</c:v>
                </c:pt>
                <c:pt idx="4">
                  <c:v>9363</c:v>
                </c:pt>
                <c:pt idx="5">
                  <c:v>9377</c:v>
                </c:pt>
                <c:pt idx="6">
                  <c:v>14524</c:v>
                </c:pt>
                <c:pt idx="7">
                  <c:v>14627</c:v>
                </c:pt>
                <c:pt idx="8">
                  <c:v>14521</c:v>
                </c:pt>
                <c:pt idx="9">
                  <c:v>9464</c:v>
                </c:pt>
                <c:pt idx="10">
                  <c:v>14511</c:v>
                </c:pt>
                <c:pt idx="11">
                  <c:v>14522</c:v>
                </c:pt>
                <c:pt idx="12">
                  <c:v>9473</c:v>
                </c:pt>
                <c:pt idx="13">
                  <c:v>9171</c:v>
                </c:pt>
                <c:pt idx="14">
                  <c:v>14625</c:v>
                </c:pt>
                <c:pt idx="15">
                  <c:v>9277</c:v>
                </c:pt>
                <c:pt idx="16">
                  <c:v>12071</c:v>
                </c:pt>
                <c:pt idx="17">
                  <c:v>8417</c:v>
                </c:pt>
                <c:pt idx="18">
                  <c:v>9187</c:v>
                </c:pt>
                <c:pt idx="19">
                  <c:v>3460</c:v>
                </c:pt>
                <c:pt idx="20">
                  <c:v>8127</c:v>
                </c:pt>
                <c:pt idx="21">
                  <c:v>8236</c:v>
                </c:pt>
                <c:pt idx="22">
                  <c:v>5914</c:v>
                </c:pt>
                <c:pt idx="23">
                  <c:v>7336</c:v>
                </c:pt>
                <c:pt idx="24">
                  <c:v>9262</c:v>
                </c:pt>
              </c:numCache>
            </c:numRef>
          </c:cat>
          <c:val>
            <c:numRef>
              <c:f>Most2020!$F$3:$F$27</c:f>
              <c:numCache>
                <c:formatCode>General</c:formatCode>
                <c:ptCount val="25"/>
                <c:pt idx="0">
                  <c:v>59.021931583824994</c:v>
                </c:pt>
                <c:pt idx="1">
                  <c:v>7.9638116183704142</c:v>
                </c:pt>
                <c:pt idx="2">
                  <c:v>-74.51348435839202</c:v>
                </c:pt>
                <c:pt idx="3">
                  <c:v>0.82216172760297468</c:v>
                </c:pt>
                <c:pt idx="4">
                  <c:v>-259.68404849961996</c:v>
                </c:pt>
                <c:pt idx="5">
                  <c:v>81.239399535786106</c:v>
                </c:pt>
                <c:pt idx="6">
                  <c:v>-24.94509565296994</c:v>
                </c:pt>
                <c:pt idx="7">
                  <c:v>-13.926143470715999</c:v>
                </c:pt>
                <c:pt idx="8">
                  <c:v>-29.587169268554021</c:v>
                </c:pt>
                <c:pt idx="9">
                  <c:v>-140.62128600914491</c:v>
                </c:pt>
                <c:pt idx="10">
                  <c:v>-93.239899399673106</c:v>
                </c:pt>
                <c:pt idx="11">
                  <c:v>-37.16914042186994</c:v>
                </c:pt>
                <c:pt idx="12">
                  <c:v>43.003924772240907</c:v>
                </c:pt>
                <c:pt idx="13">
                  <c:v>47.434459255714955</c:v>
                </c:pt>
                <c:pt idx="14">
                  <c:v>-76.963998856445073</c:v>
                </c:pt>
                <c:pt idx="15">
                  <c:v>-29.90914130034696</c:v>
                </c:pt>
                <c:pt idx="16">
                  <c:v>-48.454358625050986</c:v>
                </c:pt>
                <c:pt idx="17">
                  <c:v>-16.583951488800949</c:v>
                </c:pt>
                <c:pt idx="18">
                  <c:v>-105.95206898119602</c:v>
                </c:pt>
                <c:pt idx="19">
                  <c:v>1.630625552103993</c:v>
                </c:pt>
                <c:pt idx="20">
                  <c:v>-70.242162600061988</c:v>
                </c:pt>
                <c:pt idx="21">
                  <c:v>-19.57683612089204</c:v>
                </c:pt>
                <c:pt idx="22">
                  <c:v>-80.061167325170004</c:v>
                </c:pt>
                <c:pt idx="23">
                  <c:v>-61.425448300834091</c:v>
                </c:pt>
                <c:pt idx="24">
                  <c:v>-226.90054597993924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1C0-4D8C-A43C-A23BC6564CC5}"/>
            </c:ext>
          </c:extLst>
        </c:ser>
        <c:ser>
          <c:idx val="5"/>
          <c:order val="5"/>
          <c:tx>
            <c:strRef>
              <c:f>Most2020!$G$2</c:f>
              <c:strCache>
                <c:ptCount val="1"/>
                <c:pt idx="0">
                  <c:v>Digestive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Most2020!$A$3:$A$27</c:f>
              <c:numCache>
                <c:formatCode>00000</c:formatCode>
                <c:ptCount val="25"/>
                <c:pt idx="0">
                  <c:v>9565</c:v>
                </c:pt>
                <c:pt idx="1">
                  <c:v>14626</c:v>
                </c:pt>
                <c:pt idx="2">
                  <c:v>14628</c:v>
                </c:pt>
                <c:pt idx="3">
                  <c:v>12066</c:v>
                </c:pt>
                <c:pt idx="4">
                  <c:v>9363</c:v>
                </c:pt>
                <c:pt idx="5">
                  <c:v>9377</c:v>
                </c:pt>
                <c:pt idx="6">
                  <c:v>14524</c:v>
                </c:pt>
                <c:pt idx="7">
                  <c:v>14627</c:v>
                </c:pt>
                <c:pt idx="8">
                  <c:v>14521</c:v>
                </c:pt>
                <c:pt idx="9">
                  <c:v>9464</c:v>
                </c:pt>
                <c:pt idx="10">
                  <c:v>14511</c:v>
                </c:pt>
                <c:pt idx="11">
                  <c:v>14522</c:v>
                </c:pt>
                <c:pt idx="12">
                  <c:v>9473</c:v>
                </c:pt>
                <c:pt idx="13">
                  <c:v>9171</c:v>
                </c:pt>
                <c:pt idx="14">
                  <c:v>14625</c:v>
                </c:pt>
                <c:pt idx="15">
                  <c:v>9277</c:v>
                </c:pt>
                <c:pt idx="16">
                  <c:v>12071</c:v>
                </c:pt>
                <c:pt idx="17">
                  <c:v>8417</c:v>
                </c:pt>
                <c:pt idx="18">
                  <c:v>9187</c:v>
                </c:pt>
                <c:pt idx="19">
                  <c:v>3460</c:v>
                </c:pt>
                <c:pt idx="20">
                  <c:v>8127</c:v>
                </c:pt>
                <c:pt idx="21">
                  <c:v>8236</c:v>
                </c:pt>
                <c:pt idx="22">
                  <c:v>5914</c:v>
                </c:pt>
                <c:pt idx="23">
                  <c:v>7336</c:v>
                </c:pt>
                <c:pt idx="24">
                  <c:v>9262</c:v>
                </c:pt>
              </c:numCache>
            </c:numRef>
          </c:cat>
          <c:val>
            <c:numRef>
              <c:f>Most2020!$G$3:$G$27</c:f>
              <c:numCache>
                <c:formatCode>General</c:formatCode>
                <c:ptCount val="25"/>
                <c:pt idx="0">
                  <c:v>198.70506186066996</c:v>
                </c:pt>
                <c:pt idx="1">
                  <c:v>16.594361160794961</c:v>
                </c:pt>
                <c:pt idx="2">
                  <c:v>29.681773082499944</c:v>
                </c:pt>
                <c:pt idx="3">
                  <c:v>-20.06071135385298</c:v>
                </c:pt>
                <c:pt idx="4">
                  <c:v>279.02560518611403</c:v>
                </c:pt>
                <c:pt idx="5">
                  <c:v>-188.79053541738307</c:v>
                </c:pt>
                <c:pt idx="6">
                  <c:v>56.53179122096293</c:v>
                </c:pt>
                <c:pt idx="7">
                  <c:v>-4.9209750336219713</c:v>
                </c:pt>
                <c:pt idx="8">
                  <c:v>6.9300042930980226</c:v>
                </c:pt>
                <c:pt idx="9">
                  <c:v>62.115983921303041</c:v>
                </c:pt>
                <c:pt idx="10">
                  <c:v>-0.52590765788801264</c:v>
                </c:pt>
                <c:pt idx="11">
                  <c:v>17.12208841888804</c:v>
                </c:pt>
                <c:pt idx="12">
                  <c:v>124.62274852316295</c:v>
                </c:pt>
                <c:pt idx="13">
                  <c:v>8.9434492047540175</c:v>
                </c:pt>
                <c:pt idx="14">
                  <c:v>20.759904213613993</c:v>
                </c:pt>
                <c:pt idx="15">
                  <c:v>183.87701326202404</c:v>
                </c:pt>
                <c:pt idx="16">
                  <c:v>68.013034243682</c:v>
                </c:pt>
                <c:pt idx="17">
                  <c:v>-1.7305347843019945</c:v>
                </c:pt>
                <c:pt idx="18">
                  <c:v>0.94549785310499601</c:v>
                </c:pt>
                <c:pt idx="19">
                  <c:v>120.47129517715501</c:v>
                </c:pt>
                <c:pt idx="20">
                  <c:v>35.259573786467001</c:v>
                </c:pt>
                <c:pt idx="21">
                  <c:v>132.009863887748</c:v>
                </c:pt>
                <c:pt idx="22">
                  <c:v>57.331909621495015</c:v>
                </c:pt>
                <c:pt idx="23">
                  <c:v>-18.710478743948954</c:v>
                </c:pt>
                <c:pt idx="24">
                  <c:v>34.130175626058985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1C0-4D8C-A43C-A23BC6564CC5}"/>
            </c:ext>
          </c:extLst>
        </c:ser>
        <c:ser>
          <c:idx val="6"/>
          <c:order val="6"/>
          <c:tx>
            <c:strRef>
              <c:f>Most2020!$H$2</c:f>
              <c:strCache>
                <c:ptCount val="1"/>
                <c:pt idx="0">
                  <c:v>External</c:v>
                </c:pt>
              </c:strCache>
            </c:strRef>
          </c:tx>
          <c:spPr>
            <a:solidFill>
              <a:srgbClr val="93C571"/>
            </a:solidFill>
            <a:ln>
              <a:noFill/>
            </a:ln>
            <a:effectLst/>
          </c:spPr>
          <c:invertIfNegative val="0"/>
          <c:cat>
            <c:numRef>
              <c:f>Most2020!$A$3:$A$27</c:f>
              <c:numCache>
                <c:formatCode>00000</c:formatCode>
                <c:ptCount val="25"/>
                <c:pt idx="0">
                  <c:v>9565</c:v>
                </c:pt>
                <c:pt idx="1">
                  <c:v>14626</c:v>
                </c:pt>
                <c:pt idx="2">
                  <c:v>14628</c:v>
                </c:pt>
                <c:pt idx="3">
                  <c:v>12066</c:v>
                </c:pt>
                <c:pt idx="4">
                  <c:v>9363</c:v>
                </c:pt>
                <c:pt idx="5">
                  <c:v>9377</c:v>
                </c:pt>
                <c:pt idx="6">
                  <c:v>14524</c:v>
                </c:pt>
                <c:pt idx="7">
                  <c:v>14627</c:v>
                </c:pt>
                <c:pt idx="8">
                  <c:v>14521</c:v>
                </c:pt>
                <c:pt idx="9">
                  <c:v>9464</c:v>
                </c:pt>
                <c:pt idx="10">
                  <c:v>14511</c:v>
                </c:pt>
                <c:pt idx="11">
                  <c:v>14522</c:v>
                </c:pt>
                <c:pt idx="12">
                  <c:v>9473</c:v>
                </c:pt>
                <c:pt idx="13">
                  <c:v>9171</c:v>
                </c:pt>
                <c:pt idx="14">
                  <c:v>14625</c:v>
                </c:pt>
                <c:pt idx="15">
                  <c:v>9277</c:v>
                </c:pt>
                <c:pt idx="16">
                  <c:v>12071</c:v>
                </c:pt>
                <c:pt idx="17">
                  <c:v>8417</c:v>
                </c:pt>
                <c:pt idx="18">
                  <c:v>9187</c:v>
                </c:pt>
                <c:pt idx="19">
                  <c:v>3460</c:v>
                </c:pt>
                <c:pt idx="20">
                  <c:v>8127</c:v>
                </c:pt>
                <c:pt idx="21">
                  <c:v>8236</c:v>
                </c:pt>
                <c:pt idx="22">
                  <c:v>5914</c:v>
                </c:pt>
                <c:pt idx="23">
                  <c:v>7336</c:v>
                </c:pt>
                <c:pt idx="24">
                  <c:v>9262</c:v>
                </c:pt>
              </c:numCache>
            </c:numRef>
          </c:cat>
          <c:val>
            <c:numRef>
              <c:f>Most2020!$H$3:$H$27</c:f>
              <c:numCache>
                <c:formatCode>General</c:formatCode>
                <c:ptCount val="25"/>
                <c:pt idx="0">
                  <c:v>-67.402988750383997</c:v>
                </c:pt>
                <c:pt idx="1">
                  <c:v>94.467761994344983</c:v>
                </c:pt>
                <c:pt idx="2">
                  <c:v>-74.752471943609066</c:v>
                </c:pt>
                <c:pt idx="3">
                  <c:v>95.904881132763023</c:v>
                </c:pt>
                <c:pt idx="4">
                  <c:v>116.63710146378207</c:v>
                </c:pt>
                <c:pt idx="5">
                  <c:v>-7.1229668601130243</c:v>
                </c:pt>
                <c:pt idx="6">
                  <c:v>-72.641506147675045</c:v>
                </c:pt>
                <c:pt idx="7">
                  <c:v>48.98840778053102</c:v>
                </c:pt>
                <c:pt idx="8">
                  <c:v>-11.986070823489968</c:v>
                </c:pt>
                <c:pt idx="9">
                  <c:v>-48.318058003388046</c:v>
                </c:pt>
                <c:pt idx="10">
                  <c:v>84.702533593551038</c:v>
                </c:pt>
                <c:pt idx="11">
                  <c:v>-116.71783587537493</c:v>
                </c:pt>
                <c:pt idx="12">
                  <c:v>-117.53883260150201</c:v>
                </c:pt>
                <c:pt idx="13">
                  <c:v>-100.38308465107201</c:v>
                </c:pt>
                <c:pt idx="14">
                  <c:v>16.665633776946947</c:v>
                </c:pt>
                <c:pt idx="15">
                  <c:v>75.107736346991999</c:v>
                </c:pt>
                <c:pt idx="16">
                  <c:v>21.858849499534074</c:v>
                </c:pt>
                <c:pt idx="17">
                  <c:v>-77.587506695729985</c:v>
                </c:pt>
                <c:pt idx="18">
                  <c:v>-10.964762172361986</c:v>
                </c:pt>
                <c:pt idx="19">
                  <c:v>-28.118495214548034</c:v>
                </c:pt>
                <c:pt idx="20">
                  <c:v>102.43768153278995</c:v>
                </c:pt>
                <c:pt idx="21">
                  <c:v>61.381265439815024</c:v>
                </c:pt>
                <c:pt idx="22">
                  <c:v>19.840948516071023</c:v>
                </c:pt>
                <c:pt idx="23">
                  <c:v>22.486191055126994</c:v>
                </c:pt>
                <c:pt idx="24">
                  <c:v>97.802083838641977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1C0-4D8C-A43C-A23BC6564CC5}"/>
            </c:ext>
          </c:extLst>
        </c:ser>
        <c:ser>
          <c:idx val="7"/>
          <c:order val="7"/>
          <c:tx>
            <c:strRef>
              <c:f>Most2020!$I$2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Most2020!$A$3:$A$27</c:f>
              <c:numCache>
                <c:formatCode>00000</c:formatCode>
                <c:ptCount val="25"/>
                <c:pt idx="0">
                  <c:v>9565</c:v>
                </c:pt>
                <c:pt idx="1">
                  <c:v>14626</c:v>
                </c:pt>
                <c:pt idx="2">
                  <c:v>14628</c:v>
                </c:pt>
                <c:pt idx="3">
                  <c:v>12066</c:v>
                </c:pt>
                <c:pt idx="4">
                  <c:v>9363</c:v>
                </c:pt>
                <c:pt idx="5">
                  <c:v>9377</c:v>
                </c:pt>
                <c:pt idx="6">
                  <c:v>14524</c:v>
                </c:pt>
                <c:pt idx="7">
                  <c:v>14627</c:v>
                </c:pt>
                <c:pt idx="8">
                  <c:v>14521</c:v>
                </c:pt>
                <c:pt idx="9">
                  <c:v>9464</c:v>
                </c:pt>
                <c:pt idx="10">
                  <c:v>14511</c:v>
                </c:pt>
                <c:pt idx="11">
                  <c:v>14522</c:v>
                </c:pt>
                <c:pt idx="12">
                  <c:v>9473</c:v>
                </c:pt>
                <c:pt idx="13">
                  <c:v>9171</c:v>
                </c:pt>
                <c:pt idx="14">
                  <c:v>14625</c:v>
                </c:pt>
                <c:pt idx="15">
                  <c:v>9277</c:v>
                </c:pt>
                <c:pt idx="16">
                  <c:v>12071</c:v>
                </c:pt>
                <c:pt idx="17">
                  <c:v>8417</c:v>
                </c:pt>
                <c:pt idx="18">
                  <c:v>9187</c:v>
                </c:pt>
                <c:pt idx="19">
                  <c:v>3460</c:v>
                </c:pt>
                <c:pt idx="20">
                  <c:v>8127</c:v>
                </c:pt>
                <c:pt idx="21">
                  <c:v>8236</c:v>
                </c:pt>
                <c:pt idx="22">
                  <c:v>5914</c:v>
                </c:pt>
                <c:pt idx="23">
                  <c:v>7336</c:v>
                </c:pt>
                <c:pt idx="24">
                  <c:v>9262</c:v>
                </c:pt>
              </c:numCache>
            </c:numRef>
          </c:cat>
          <c:val>
            <c:numRef>
              <c:f>Most2020!$I$3:$I$27</c:f>
              <c:numCache>
                <c:formatCode>General</c:formatCode>
                <c:ptCount val="25"/>
                <c:pt idx="0">
                  <c:v>179.91043894865015</c:v>
                </c:pt>
                <c:pt idx="1">
                  <c:v>115.57176134344888</c:v>
                </c:pt>
                <c:pt idx="2">
                  <c:v>22.02543030426898</c:v>
                </c:pt>
                <c:pt idx="3">
                  <c:v>357.92035698074983</c:v>
                </c:pt>
                <c:pt idx="4">
                  <c:v>-282.40572341997995</c:v>
                </c:pt>
                <c:pt idx="5">
                  <c:v>196.46394862404986</c:v>
                </c:pt>
                <c:pt idx="6">
                  <c:v>96.154588148478979</c:v>
                </c:pt>
                <c:pt idx="7">
                  <c:v>-49.162069858997938</c:v>
                </c:pt>
                <c:pt idx="8">
                  <c:v>31.834842590380958</c:v>
                </c:pt>
                <c:pt idx="9">
                  <c:v>52.463077518749969</c:v>
                </c:pt>
                <c:pt idx="10">
                  <c:v>26.088453388318953</c:v>
                </c:pt>
                <c:pt idx="11">
                  <c:v>27.480832391296985</c:v>
                </c:pt>
                <c:pt idx="12">
                  <c:v>100.03876159231004</c:v>
                </c:pt>
                <c:pt idx="13">
                  <c:v>64.339645027260076</c:v>
                </c:pt>
                <c:pt idx="14">
                  <c:v>21.427660372430978</c:v>
                </c:pt>
                <c:pt idx="15">
                  <c:v>-84.315009496380071</c:v>
                </c:pt>
                <c:pt idx="16">
                  <c:v>180.15248748987005</c:v>
                </c:pt>
                <c:pt idx="17">
                  <c:v>159.24626046205003</c:v>
                </c:pt>
                <c:pt idx="18">
                  <c:v>-86.577165068124032</c:v>
                </c:pt>
                <c:pt idx="19">
                  <c:v>-5.8272706010300226</c:v>
                </c:pt>
                <c:pt idx="20">
                  <c:v>49.985185173350146</c:v>
                </c:pt>
                <c:pt idx="21">
                  <c:v>-193.06242612144206</c:v>
                </c:pt>
                <c:pt idx="22">
                  <c:v>-72.386410864560048</c:v>
                </c:pt>
                <c:pt idx="23">
                  <c:v>300.75127659552004</c:v>
                </c:pt>
                <c:pt idx="24">
                  <c:v>108.03384269836988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1C0-4D8C-A43C-A23BC6564C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100"/>
        <c:axId val="453402280"/>
        <c:axId val="453406216"/>
      </c:barChart>
      <c:catAx>
        <c:axId val="4534022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de-DE"/>
                  <a:t>District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de-DE"/>
            </a:p>
          </c:txPr>
        </c:title>
        <c:numFmt formatCode="000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de-DE"/>
          </a:p>
        </c:txPr>
        <c:crossAx val="453406216"/>
        <c:crossesAt val="-2000"/>
        <c:auto val="1"/>
        <c:lblAlgn val="ctr"/>
        <c:lblOffset val="100"/>
        <c:tickLblSkip val="1"/>
        <c:noMultiLvlLbl val="0"/>
      </c:catAx>
      <c:valAx>
        <c:axId val="453406216"/>
        <c:scaling>
          <c:orientation val="minMax"/>
          <c:max val="2050"/>
          <c:min val="-2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de-DE"/>
                  <a:t>Excess mortality per 100,000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de-DE"/>
          </a:p>
        </c:txPr>
        <c:crossAx val="453402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>
          <a:latin typeface="Arial" panose="020B0604020202020204" pitchFamily="34" charset="0"/>
          <a:cs typeface="Arial" panose="020B0604020202020204" pitchFamily="34" charset="0"/>
        </a:defRPr>
      </a:pPr>
      <a:endParaRPr lang="de-DE"/>
    </a:p>
  </c:txPr>
  <c:externalData r:id="rId4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Least2020!$B$2</c:f>
              <c:strCache>
                <c:ptCount val="1"/>
                <c:pt idx="0">
                  <c:v>COVID-19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numRef>
              <c:f>Least2020!$A$3:$A$27</c:f>
              <c:numCache>
                <c:formatCode>00000</c:formatCode>
                <c:ptCount val="25"/>
                <c:pt idx="0">
                  <c:v>3257</c:v>
                </c:pt>
                <c:pt idx="1">
                  <c:v>16055</c:v>
                </c:pt>
                <c:pt idx="2">
                  <c:v>7135</c:v>
                </c:pt>
                <c:pt idx="3">
                  <c:v>1051</c:v>
                </c:pt>
                <c:pt idx="4">
                  <c:v>12053</c:v>
                </c:pt>
                <c:pt idx="5">
                  <c:v>3154</c:v>
                </c:pt>
                <c:pt idx="6">
                  <c:v>16062</c:v>
                </c:pt>
                <c:pt idx="7">
                  <c:v>9673</c:v>
                </c:pt>
                <c:pt idx="8">
                  <c:v>1060</c:v>
                </c:pt>
                <c:pt idx="9">
                  <c:v>3360</c:v>
                </c:pt>
                <c:pt idx="10">
                  <c:v>1059</c:v>
                </c:pt>
                <c:pt idx="11">
                  <c:v>5958</c:v>
                </c:pt>
                <c:pt idx="12">
                  <c:v>9361</c:v>
                </c:pt>
                <c:pt idx="13">
                  <c:v>3452</c:v>
                </c:pt>
                <c:pt idx="14">
                  <c:v>7232</c:v>
                </c:pt>
                <c:pt idx="15">
                  <c:v>13071</c:v>
                </c:pt>
                <c:pt idx="16">
                  <c:v>3357</c:v>
                </c:pt>
                <c:pt idx="17">
                  <c:v>8211</c:v>
                </c:pt>
                <c:pt idx="18">
                  <c:v>16063</c:v>
                </c:pt>
                <c:pt idx="19">
                  <c:v>3457</c:v>
                </c:pt>
                <c:pt idx="20">
                  <c:v>7132</c:v>
                </c:pt>
                <c:pt idx="21">
                  <c:v>3401</c:v>
                </c:pt>
                <c:pt idx="22">
                  <c:v>9178</c:v>
                </c:pt>
                <c:pt idx="23">
                  <c:v>12070</c:v>
                </c:pt>
                <c:pt idx="24">
                  <c:v>9476</c:v>
                </c:pt>
              </c:numCache>
            </c:numRef>
          </c:cat>
          <c:val>
            <c:numRef>
              <c:f>Least2020!$B$3:$B$27</c:f>
              <c:numCache>
                <c:formatCode>General</c:formatCode>
                <c:ptCount val="25"/>
                <c:pt idx="0">
                  <c:v>73.595857596211602</c:v>
                </c:pt>
                <c:pt idx="1">
                  <c:v>337.09457377111499</c:v>
                </c:pt>
                <c:pt idx="2">
                  <c:v>202.21857954241599</c:v>
                </c:pt>
                <c:pt idx="3">
                  <c:v>129.41582408503001</c:v>
                </c:pt>
                <c:pt idx="4">
                  <c:v>251.22191250962999</c:v>
                </c:pt>
                <c:pt idx="5">
                  <c:v>117.540537257083</c:v>
                </c:pt>
                <c:pt idx="6">
                  <c:v>99.802413264360197</c:v>
                </c:pt>
                <c:pt idx="7">
                  <c:v>217.83449316034699</c:v>
                </c:pt>
                <c:pt idx="8">
                  <c:v>139.466243596792</c:v>
                </c:pt>
                <c:pt idx="9">
                  <c:v>65.766493484801202</c:v>
                </c:pt>
                <c:pt idx="10">
                  <c:v>29.983410271101899</c:v>
                </c:pt>
                <c:pt idx="11">
                  <c:v>264.53304946224102</c:v>
                </c:pt>
                <c:pt idx="12">
                  <c:v>188.052233232719</c:v>
                </c:pt>
                <c:pt idx="13">
                  <c:v>67.7783493110108</c:v>
                </c:pt>
                <c:pt idx="14">
                  <c:v>162.78955811409699</c:v>
                </c:pt>
                <c:pt idx="15">
                  <c:v>165.16013082111201</c:v>
                </c:pt>
                <c:pt idx="16">
                  <c:v>195.81582140510599</c:v>
                </c:pt>
                <c:pt idx="17">
                  <c:v>428.67280325503702</c:v>
                </c:pt>
                <c:pt idx="18">
                  <c:v>319.83052869171502</c:v>
                </c:pt>
                <c:pt idx="19">
                  <c:v>46.816619291172501</c:v>
                </c:pt>
                <c:pt idx="20">
                  <c:v>186.429334057186</c:v>
                </c:pt>
                <c:pt idx="21">
                  <c:v>294.224386139339</c:v>
                </c:pt>
                <c:pt idx="22">
                  <c:v>448.50567594022698</c:v>
                </c:pt>
                <c:pt idx="23">
                  <c:v>268.09261552396902</c:v>
                </c:pt>
                <c:pt idx="24">
                  <c:v>340.120131118698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75-46A3-BB44-429365C94931}"/>
            </c:ext>
          </c:extLst>
        </c:ser>
        <c:ser>
          <c:idx val="1"/>
          <c:order val="1"/>
          <c:tx>
            <c:strRef>
              <c:f>Least2020!$C$2</c:f>
              <c:strCache>
                <c:ptCount val="1"/>
                <c:pt idx="0">
                  <c:v>CVD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Least2020!$A$3:$A$27</c:f>
              <c:numCache>
                <c:formatCode>00000</c:formatCode>
                <c:ptCount val="25"/>
                <c:pt idx="0">
                  <c:v>3257</c:v>
                </c:pt>
                <c:pt idx="1">
                  <c:v>16055</c:v>
                </c:pt>
                <c:pt idx="2">
                  <c:v>7135</c:v>
                </c:pt>
                <c:pt idx="3">
                  <c:v>1051</c:v>
                </c:pt>
                <c:pt idx="4">
                  <c:v>12053</c:v>
                </c:pt>
                <c:pt idx="5">
                  <c:v>3154</c:v>
                </c:pt>
                <c:pt idx="6">
                  <c:v>16062</c:v>
                </c:pt>
                <c:pt idx="7">
                  <c:v>9673</c:v>
                </c:pt>
                <c:pt idx="8">
                  <c:v>1060</c:v>
                </c:pt>
                <c:pt idx="9">
                  <c:v>3360</c:v>
                </c:pt>
                <c:pt idx="10">
                  <c:v>1059</c:v>
                </c:pt>
                <c:pt idx="11">
                  <c:v>5958</c:v>
                </c:pt>
                <c:pt idx="12">
                  <c:v>9361</c:v>
                </c:pt>
                <c:pt idx="13">
                  <c:v>3452</c:v>
                </c:pt>
                <c:pt idx="14">
                  <c:v>7232</c:v>
                </c:pt>
                <c:pt idx="15">
                  <c:v>13071</c:v>
                </c:pt>
                <c:pt idx="16">
                  <c:v>3357</c:v>
                </c:pt>
                <c:pt idx="17">
                  <c:v>8211</c:v>
                </c:pt>
                <c:pt idx="18">
                  <c:v>16063</c:v>
                </c:pt>
                <c:pt idx="19">
                  <c:v>3457</c:v>
                </c:pt>
                <c:pt idx="20">
                  <c:v>7132</c:v>
                </c:pt>
                <c:pt idx="21">
                  <c:v>3401</c:v>
                </c:pt>
                <c:pt idx="22">
                  <c:v>9178</c:v>
                </c:pt>
                <c:pt idx="23">
                  <c:v>12070</c:v>
                </c:pt>
                <c:pt idx="24">
                  <c:v>9476</c:v>
                </c:pt>
              </c:numCache>
            </c:numRef>
          </c:cat>
          <c:val>
            <c:numRef>
              <c:f>Least2020!$C$3:$C$27</c:f>
              <c:numCache>
                <c:formatCode>General</c:formatCode>
                <c:ptCount val="25"/>
                <c:pt idx="0">
                  <c:v>-947.04112204214152</c:v>
                </c:pt>
                <c:pt idx="1">
                  <c:v>-818.22442241143153</c:v>
                </c:pt>
                <c:pt idx="2">
                  <c:v>-483.77692981469727</c:v>
                </c:pt>
                <c:pt idx="3">
                  <c:v>-735.95377138895401</c:v>
                </c:pt>
                <c:pt idx="4">
                  <c:v>-786.92954733352781</c:v>
                </c:pt>
                <c:pt idx="5">
                  <c:v>-607.59374648037283</c:v>
                </c:pt>
                <c:pt idx="6">
                  <c:v>-533.66057868883945</c:v>
                </c:pt>
                <c:pt idx="7">
                  <c:v>-784.46515554775306</c:v>
                </c:pt>
                <c:pt idx="8">
                  <c:v>-248.7763017555867</c:v>
                </c:pt>
                <c:pt idx="9">
                  <c:v>-605.80503850968216</c:v>
                </c:pt>
                <c:pt idx="10">
                  <c:v>-648.60258603948341</c:v>
                </c:pt>
                <c:pt idx="11">
                  <c:v>-721.17007460733021</c:v>
                </c:pt>
                <c:pt idx="12">
                  <c:v>-411.15584668390693</c:v>
                </c:pt>
                <c:pt idx="13">
                  <c:v>-286.37830423882406</c:v>
                </c:pt>
                <c:pt idx="14">
                  <c:v>-394.54681987456979</c:v>
                </c:pt>
                <c:pt idx="15">
                  <c:v>-651.84579724094283</c:v>
                </c:pt>
                <c:pt idx="16">
                  <c:v>-570.37210067118622</c:v>
                </c:pt>
                <c:pt idx="17">
                  <c:v>-337.36843901929342</c:v>
                </c:pt>
                <c:pt idx="18">
                  <c:v>-490.10308528295627</c:v>
                </c:pt>
                <c:pt idx="19">
                  <c:v>-699.33257946437334</c:v>
                </c:pt>
                <c:pt idx="20">
                  <c:v>-684.49758848564852</c:v>
                </c:pt>
                <c:pt idx="21">
                  <c:v>-688.78376084704178</c:v>
                </c:pt>
                <c:pt idx="22">
                  <c:v>-423.34423147261896</c:v>
                </c:pt>
                <c:pt idx="23">
                  <c:v>-505.48305214713901</c:v>
                </c:pt>
                <c:pt idx="24">
                  <c:v>-238.4758455634128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A75-46A3-BB44-429365C94931}"/>
            </c:ext>
          </c:extLst>
        </c:ser>
        <c:ser>
          <c:idx val="2"/>
          <c:order val="2"/>
          <c:tx>
            <c:strRef>
              <c:f>Least2020!$D$2</c:f>
              <c:strCache>
                <c:ptCount val="1"/>
                <c:pt idx="0">
                  <c:v>Neoplasms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Least2020!$A$3:$A$27</c:f>
              <c:numCache>
                <c:formatCode>00000</c:formatCode>
                <c:ptCount val="25"/>
                <c:pt idx="0">
                  <c:v>3257</c:v>
                </c:pt>
                <c:pt idx="1">
                  <c:v>16055</c:v>
                </c:pt>
                <c:pt idx="2">
                  <c:v>7135</c:v>
                </c:pt>
                <c:pt idx="3">
                  <c:v>1051</c:v>
                </c:pt>
                <c:pt idx="4">
                  <c:v>12053</c:v>
                </c:pt>
                <c:pt idx="5">
                  <c:v>3154</c:v>
                </c:pt>
                <c:pt idx="6">
                  <c:v>16062</c:v>
                </c:pt>
                <c:pt idx="7">
                  <c:v>9673</c:v>
                </c:pt>
                <c:pt idx="8">
                  <c:v>1060</c:v>
                </c:pt>
                <c:pt idx="9">
                  <c:v>3360</c:v>
                </c:pt>
                <c:pt idx="10">
                  <c:v>1059</c:v>
                </c:pt>
                <c:pt idx="11">
                  <c:v>5958</c:v>
                </c:pt>
                <c:pt idx="12">
                  <c:v>9361</c:v>
                </c:pt>
                <c:pt idx="13">
                  <c:v>3452</c:v>
                </c:pt>
                <c:pt idx="14">
                  <c:v>7232</c:v>
                </c:pt>
                <c:pt idx="15">
                  <c:v>13071</c:v>
                </c:pt>
                <c:pt idx="16">
                  <c:v>3357</c:v>
                </c:pt>
                <c:pt idx="17">
                  <c:v>8211</c:v>
                </c:pt>
                <c:pt idx="18">
                  <c:v>16063</c:v>
                </c:pt>
                <c:pt idx="19">
                  <c:v>3457</c:v>
                </c:pt>
                <c:pt idx="20">
                  <c:v>7132</c:v>
                </c:pt>
                <c:pt idx="21">
                  <c:v>3401</c:v>
                </c:pt>
                <c:pt idx="22">
                  <c:v>9178</c:v>
                </c:pt>
                <c:pt idx="23">
                  <c:v>12070</c:v>
                </c:pt>
                <c:pt idx="24">
                  <c:v>9476</c:v>
                </c:pt>
              </c:numCache>
            </c:numRef>
          </c:cat>
          <c:val>
            <c:numRef>
              <c:f>Least2020!$D$3:$D$27</c:f>
              <c:numCache>
                <c:formatCode>General</c:formatCode>
                <c:ptCount val="25"/>
                <c:pt idx="0">
                  <c:v>-138.24991617351998</c:v>
                </c:pt>
                <c:pt idx="1">
                  <c:v>-50.222837998849627</c:v>
                </c:pt>
                <c:pt idx="2">
                  <c:v>-470.70014986957995</c:v>
                </c:pt>
                <c:pt idx="3">
                  <c:v>4.5246477544396839</c:v>
                </c:pt>
                <c:pt idx="4">
                  <c:v>-70.194398245850152</c:v>
                </c:pt>
                <c:pt idx="5">
                  <c:v>-254.89566475869015</c:v>
                </c:pt>
                <c:pt idx="6">
                  <c:v>-139.26856179003971</c:v>
                </c:pt>
                <c:pt idx="7">
                  <c:v>47.796587717779857</c:v>
                </c:pt>
                <c:pt idx="8">
                  <c:v>-179.53101323008013</c:v>
                </c:pt>
                <c:pt idx="9">
                  <c:v>-24.811950449210144</c:v>
                </c:pt>
                <c:pt idx="10">
                  <c:v>-185.68811027843003</c:v>
                </c:pt>
                <c:pt idx="11">
                  <c:v>-318.39353590091969</c:v>
                </c:pt>
                <c:pt idx="12">
                  <c:v>-140.56502948416983</c:v>
                </c:pt>
                <c:pt idx="13">
                  <c:v>-253.43706661905981</c:v>
                </c:pt>
                <c:pt idx="14">
                  <c:v>-272.4281930747502</c:v>
                </c:pt>
                <c:pt idx="15">
                  <c:v>-169.41159856367995</c:v>
                </c:pt>
                <c:pt idx="16">
                  <c:v>-277.46969306247001</c:v>
                </c:pt>
                <c:pt idx="17">
                  <c:v>-599.7002807112799</c:v>
                </c:pt>
                <c:pt idx="18">
                  <c:v>-191.7392946283303</c:v>
                </c:pt>
                <c:pt idx="19">
                  <c:v>0.18545091432997651</c:v>
                </c:pt>
                <c:pt idx="20">
                  <c:v>95.604670132539923</c:v>
                </c:pt>
                <c:pt idx="21">
                  <c:v>-354.72667310343013</c:v>
                </c:pt>
                <c:pt idx="22">
                  <c:v>-256.20014721135021</c:v>
                </c:pt>
                <c:pt idx="23">
                  <c:v>44.078830981150077</c:v>
                </c:pt>
                <c:pt idx="24">
                  <c:v>-54.681581975590234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A75-46A3-BB44-429365C94931}"/>
            </c:ext>
          </c:extLst>
        </c:ser>
        <c:ser>
          <c:idx val="3"/>
          <c:order val="3"/>
          <c:tx>
            <c:strRef>
              <c:f>Least2020!$E$2</c:f>
              <c:strCache>
                <c:ptCount val="1"/>
                <c:pt idx="0">
                  <c:v>Mental/nervous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Least2020!$A$3:$A$27</c:f>
              <c:numCache>
                <c:formatCode>00000</c:formatCode>
                <c:ptCount val="25"/>
                <c:pt idx="0">
                  <c:v>3257</c:v>
                </c:pt>
                <c:pt idx="1">
                  <c:v>16055</c:v>
                </c:pt>
                <c:pt idx="2">
                  <c:v>7135</c:v>
                </c:pt>
                <c:pt idx="3">
                  <c:v>1051</c:v>
                </c:pt>
                <c:pt idx="4">
                  <c:v>12053</c:v>
                </c:pt>
                <c:pt idx="5">
                  <c:v>3154</c:v>
                </c:pt>
                <c:pt idx="6">
                  <c:v>16062</c:v>
                </c:pt>
                <c:pt idx="7">
                  <c:v>9673</c:v>
                </c:pt>
                <c:pt idx="8">
                  <c:v>1060</c:v>
                </c:pt>
                <c:pt idx="9">
                  <c:v>3360</c:v>
                </c:pt>
                <c:pt idx="10">
                  <c:v>1059</c:v>
                </c:pt>
                <c:pt idx="11">
                  <c:v>5958</c:v>
                </c:pt>
                <c:pt idx="12">
                  <c:v>9361</c:v>
                </c:pt>
                <c:pt idx="13">
                  <c:v>3452</c:v>
                </c:pt>
                <c:pt idx="14">
                  <c:v>7232</c:v>
                </c:pt>
                <c:pt idx="15">
                  <c:v>13071</c:v>
                </c:pt>
                <c:pt idx="16">
                  <c:v>3357</c:v>
                </c:pt>
                <c:pt idx="17">
                  <c:v>8211</c:v>
                </c:pt>
                <c:pt idx="18">
                  <c:v>16063</c:v>
                </c:pt>
                <c:pt idx="19">
                  <c:v>3457</c:v>
                </c:pt>
                <c:pt idx="20">
                  <c:v>7132</c:v>
                </c:pt>
                <c:pt idx="21">
                  <c:v>3401</c:v>
                </c:pt>
                <c:pt idx="22">
                  <c:v>9178</c:v>
                </c:pt>
                <c:pt idx="23">
                  <c:v>12070</c:v>
                </c:pt>
                <c:pt idx="24">
                  <c:v>9476</c:v>
                </c:pt>
              </c:numCache>
            </c:numRef>
          </c:cat>
          <c:val>
            <c:numRef>
              <c:f>Least2020!$E$3:$E$27</c:f>
              <c:numCache>
                <c:formatCode>General</c:formatCode>
                <c:ptCount val="25"/>
                <c:pt idx="0">
                  <c:v>-82.016133452860004</c:v>
                </c:pt>
                <c:pt idx="1">
                  <c:v>42.607886198282017</c:v>
                </c:pt>
                <c:pt idx="2">
                  <c:v>-261.53270791199998</c:v>
                </c:pt>
                <c:pt idx="3">
                  <c:v>-38.313565019527914</c:v>
                </c:pt>
                <c:pt idx="4">
                  <c:v>-48.106532704507913</c:v>
                </c:pt>
                <c:pt idx="5">
                  <c:v>26.818152449034983</c:v>
                </c:pt>
                <c:pt idx="6">
                  <c:v>216.28314653095197</c:v>
                </c:pt>
                <c:pt idx="7">
                  <c:v>-86.642013373384998</c:v>
                </c:pt>
                <c:pt idx="8">
                  <c:v>-145.43906022366696</c:v>
                </c:pt>
                <c:pt idx="9">
                  <c:v>69.625990638610915</c:v>
                </c:pt>
                <c:pt idx="10">
                  <c:v>112.2617273210999</c:v>
                </c:pt>
                <c:pt idx="11">
                  <c:v>-9.149440282710998</c:v>
                </c:pt>
                <c:pt idx="12">
                  <c:v>-8.5011562911399778</c:v>
                </c:pt>
                <c:pt idx="13">
                  <c:v>40.787415306206071</c:v>
                </c:pt>
                <c:pt idx="14">
                  <c:v>-60.286532511245014</c:v>
                </c:pt>
                <c:pt idx="15">
                  <c:v>68.331603194211993</c:v>
                </c:pt>
                <c:pt idx="16">
                  <c:v>96.757636427019861</c:v>
                </c:pt>
                <c:pt idx="17">
                  <c:v>-95.779871155811065</c:v>
                </c:pt>
                <c:pt idx="18">
                  <c:v>109.46038685931501</c:v>
                </c:pt>
                <c:pt idx="19">
                  <c:v>50.764130452128938</c:v>
                </c:pt>
                <c:pt idx="20">
                  <c:v>-75.671686625080042</c:v>
                </c:pt>
                <c:pt idx="21">
                  <c:v>166.28212413877293</c:v>
                </c:pt>
                <c:pt idx="22">
                  <c:v>-101.27467492999199</c:v>
                </c:pt>
                <c:pt idx="23">
                  <c:v>7.1219386064559558</c:v>
                </c:pt>
                <c:pt idx="24">
                  <c:v>-101.43072715405197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A75-46A3-BB44-429365C94931}"/>
            </c:ext>
          </c:extLst>
        </c:ser>
        <c:ser>
          <c:idx val="4"/>
          <c:order val="4"/>
          <c:tx>
            <c:strRef>
              <c:f>Least2020!$F$2</c:f>
              <c:strCache>
                <c:ptCount val="1"/>
                <c:pt idx="0">
                  <c:v>Respiratory</c:v>
                </c:pt>
              </c:strCache>
            </c:strRef>
          </c:tx>
          <c:spPr>
            <a:solidFill>
              <a:srgbClr val="84B4E0"/>
            </a:solidFill>
            <a:ln>
              <a:noFill/>
            </a:ln>
            <a:effectLst/>
          </c:spPr>
          <c:invertIfNegative val="0"/>
          <c:cat>
            <c:numRef>
              <c:f>Least2020!$A$3:$A$27</c:f>
              <c:numCache>
                <c:formatCode>00000</c:formatCode>
                <c:ptCount val="25"/>
                <c:pt idx="0">
                  <c:v>3257</c:v>
                </c:pt>
                <c:pt idx="1">
                  <c:v>16055</c:v>
                </c:pt>
                <c:pt idx="2">
                  <c:v>7135</c:v>
                </c:pt>
                <c:pt idx="3">
                  <c:v>1051</c:v>
                </c:pt>
                <c:pt idx="4">
                  <c:v>12053</c:v>
                </c:pt>
                <c:pt idx="5">
                  <c:v>3154</c:v>
                </c:pt>
                <c:pt idx="6">
                  <c:v>16062</c:v>
                </c:pt>
                <c:pt idx="7">
                  <c:v>9673</c:v>
                </c:pt>
                <c:pt idx="8">
                  <c:v>1060</c:v>
                </c:pt>
                <c:pt idx="9">
                  <c:v>3360</c:v>
                </c:pt>
                <c:pt idx="10">
                  <c:v>1059</c:v>
                </c:pt>
                <c:pt idx="11">
                  <c:v>5958</c:v>
                </c:pt>
                <c:pt idx="12">
                  <c:v>9361</c:v>
                </c:pt>
                <c:pt idx="13">
                  <c:v>3452</c:v>
                </c:pt>
                <c:pt idx="14">
                  <c:v>7232</c:v>
                </c:pt>
                <c:pt idx="15">
                  <c:v>13071</c:v>
                </c:pt>
                <c:pt idx="16">
                  <c:v>3357</c:v>
                </c:pt>
                <c:pt idx="17">
                  <c:v>8211</c:v>
                </c:pt>
                <c:pt idx="18">
                  <c:v>16063</c:v>
                </c:pt>
                <c:pt idx="19">
                  <c:v>3457</c:v>
                </c:pt>
                <c:pt idx="20">
                  <c:v>7132</c:v>
                </c:pt>
                <c:pt idx="21">
                  <c:v>3401</c:v>
                </c:pt>
                <c:pt idx="22">
                  <c:v>9178</c:v>
                </c:pt>
                <c:pt idx="23">
                  <c:v>12070</c:v>
                </c:pt>
                <c:pt idx="24">
                  <c:v>9476</c:v>
                </c:pt>
              </c:numCache>
            </c:numRef>
          </c:cat>
          <c:val>
            <c:numRef>
              <c:f>Least2020!$F$3:$F$27</c:f>
              <c:numCache>
                <c:formatCode>General</c:formatCode>
                <c:ptCount val="25"/>
                <c:pt idx="0">
                  <c:v>-121.93781537400207</c:v>
                </c:pt>
                <c:pt idx="1">
                  <c:v>-210.46162797147997</c:v>
                </c:pt>
                <c:pt idx="2">
                  <c:v>-121.01136284896188</c:v>
                </c:pt>
                <c:pt idx="3">
                  <c:v>-64.39289303051612</c:v>
                </c:pt>
                <c:pt idx="4">
                  <c:v>-167.76944707762698</c:v>
                </c:pt>
                <c:pt idx="5">
                  <c:v>-102.39186007773799</c:v>
                </c:pt>
                <c:pt idx="6">
                  <c:v>-164.47037204008507</c:v>
                </c:pt>
                <c:pt idx="7">
                  <c:v>-286.01282528792507</c:v>
                </c:pt>
                <c:pt idx="8">
                  <c:v>-257.64554829467102</c:v>
                </c:pt>
                <c:pt idx="9">
                  <c:v>-172.10601522018101</c:v>
                </c:pt>
                <c:pt idx="10">
                  <c:v>-160.64393496765092</c:v>
                </c:pt>
                <c:pt idx="11">
                  <c:v>-110.46614938538198</c:v>
                </c:pt>
                <c:pt idx="12">
                  <c:v>-162.12093130165897</c:v>
                </c:pt>
                <c:pt idx="13">
                  <c:v>-305.91442830718393</c:v>
                </c:pt>
                <c:pt idx="14">
                  <c:v>-100.43055265715691</c:v>
                </c:pt>
                <c:pt idx="15">
                  <c:v>-142.27493682212094</c:v>
                </c:pt>
                <c:pt idx="16">
                  <c:v>-96.10507799076538</c:v>
                </c:pt>
                <c:pt idx="17">
                  <c:v>-41.068849177176958</c:v>
                </c:pt>
                <c:pt idx="18">
                  <c:v>-222.29631985766906</c:v>
                </c:pt>
                <c:pt idx="19">
                  <c:v>-100.90355167249606</c:v>
                </c:pt>
                <c:pt idx="20">
                  <c:v>-149.40471411033297</c:v>
                </c:pt>
                <c:pt idx="21">
                  <c:v>10.93470888382808</c:v>
                </c:pt>
                <c:pt idx="22">
                  <c:v>-288.15609825482818</c:v>
                </c:pt>
                <c:pt idx="23">
                  <c:v>-294.74223150455202</c:v>
                </c:pt>
                <c:pt idx="24">
                  <c:v>-221.12708062542993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A75-46A3-BB44-429365C94931}"/>
            </c:ext>
          </c:extLst>
        </c:ser>
        <c:ser>
          <c:idx val="5"/>
          <c:order val="5"/>
          <c:tx>
            <c:strRef>
              <c:f>Least2020!$G$2</c:f>
              <c:strCache>
                <c:ptCount val="1"/>
                <c:pt idx="0">
                  <c:v>Digestive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Least2020!$A$3:$A$27</c:f>
              <c:numCache>
                <c:formatCode>00000</c:formatCode>
                <c:ptCount val="25"/>
                <c:pt idx="0">
                  <c:v>3257</c:v>
                </c:pt>
                <c:pt idx="1">
                  <c:v>16055</c:v>
                </c:pt>
                <c:pt idx="2">
                  <c:v>7135</c:v>
                </c:pt>
                <c:pt idx="3">
                  <c:v>1051</c:v>
                </c:pt>
                <c:pt idx="4">
                  <c:v>12053</c:v>
                </c:pt>
                <c:pt idx="5">
                  <c:v>3154</c:v>
                </c:pt>
                <c:pt idx="6">
                  <c:v>16062</c:v>
                </c:pt>
                <c:pt idx="7">
                  <c:v>9673</c:v>
                </c:pt>
                <c:pt idx="8">
                  <c:v>1060</c:v>
                </c:pt>
                <c:pt idx="9">
                  <c:v>3360</c:v>
                </c:pt>
                <c:pt idx="10">
                  <c:v>1059</c:v>
                </c:pt>
                <c:pt idx="11">
                  <c:v>5958</c:v>
                </c:pt>
                <c:pt idx="12">
                  <c:v>9361</c:v>
                </c:pt>
                <c:pt idx="13">
                  <c:v>3452</c:v>
                </c:pt>
                <c:pt idx="14">
                  <c:v>7232</c:v>
                </c:pt>
                <c:pt idx="15">
                  <c:v>13071</c:v>
                </c:pt>
                <c:pt idx="16">
                  <c:v>3357</c:v>
                </c:pt>
                <c:pt idx="17">
                  <c:v>8211</c:v>
                </c:pt>
                <c:pt idx="18">
                  <c:v>16063</c:v>
                </c:pt>
                <c:pt idx="19">
                  <c:v>3457</c:v>
                </c:pt>
                <c:pt idx="20">
                  <c:v>7132</c:v>
                </c:pt>
                <c:pt idx="21">
                  <c:v>3401</c:v>
                </c:pt>
                <c:pt idx="22">
                  <c:v>9178</c:v>
                </c:pt>
                <c:pt idx="23">
                  <c:v>12070</c:v>
                </c:pt>
                <c:pt idx="24">
                  <c:v>9476</c:v>
                </c:pt>
              </c:numCache>
            </c:numRef>
          </c:cat>
          <c:val>
            <c:numRef>
              <c:f>Least2020!$G$3:$G$27</c:f>
              <c:numCache>
                <c:formatCode>General</c:formatCode>
                <c:ptCount val="25"/>
                <c:pt idx="0">
                  <c:v>51.156667701158995</c:v>
                </c:pt>
                <c:pt idx="1">
                  <c:v>-86.197662763533003</c:v>
                </c:pt>
                <c:pt idx="2">
                  <c:v>-32.997235882561995</c:v>
                </c:pt>
                <c:pt idx="3">
                  <c:v>-127.605226823311</c:v>
                </c:pt>
                <c:pt idx="4">
                  <c:v>-171.47939939693805</c:v>
                </c:pt>
                <c:pt idx="5">
                  <c:v>-54.774897294546065</c:v>
                </c:pt>
                <c:pt idx="6">
                  <c:v>-166.44448612090508</c:v>
                </c:pt>
                <c:pt idx="7">
                  <c:v>-75.164116706108985</c:v>
                </c:pt>
                <c:pt idx="8">
                  <c:v>-74.753968915431017</c:v>
                </c:pt>
                <c:pt idx="9">
                  <c:v>-7.6097289693440189</c:v>
                </c:pt>
                <c:pt idx="10">
                  <c:v>-58.121952915578959</c:v>
                </c:pt>
                <c:pt idx="11">
                  <c:v>-75.212936839228973</c:v>
                </c:pt>
                <c:pt idx="12">
                  <c:v>-118.98909324561703</c:v>
                </c:pt>
                <c:pt idx="13">
                  <c:v>-9.1887856336140317</c:v>
                </c:pt>
                <c:pt idx="14">
                  <c:v>27.841770519540034</c:v>
                </c:pt>
                <c:pt idx="15">
                  <c:v>10.488940811189082</c:v>
                </c:pt>
                <c:pt idx="16">
                  <c:v>-9.2960853776970112</c:v>
                </c:pt>
                <c:pt idx="17">
                  <c:v>118.15364004396304</c:v>
                </c:pt>
                <c:pt idx="18">
                  <c:v>16.316593162725042</c:v>
                </c:pt>
                <c:pt idx="19">
                  <c:v>-41.989718321337023</c:v>
                </c:pt>
                <c:pt idx="20">
                  <c:v>51.267569984846034</c:v>
                </c:pt>
                <c:pt idx="21">
                  <c:v>-172.712327140746</c:v>
                </c:pt>
                <c:pt idx="22">
                  <c:v>37.835952232809007</c:v>
                </c:pt>
                <c:pt idx="23">
                  <c:v>133.85815416402204</c:v>
                </c:pt>
                <c:pt idx="24">
                  <c:v>-180.089604805774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A75-46A3-BB44-429365C94931}"/>
            </c:ext>
          </c:extLst>
        </c:ser>
        <c:ser>
          <c:idx val="6"/>
          <c:order val="6"/>
          <c:tx>
            <c:strRef>
              <c:f>Least2020!$H$2</c:f>
              <c:strCache>
                <c:ptCount val="1"/>
                <c:pt idx="0">
                  <c:v>External</c:v>
                </c:pt>
              </c:strCache>
            </c:strRef>
          </c:tx>
          <c:spPr>
            <a:solidFill>
              <a:srgbClr val="93C571"/>
            </a:solidFill>
            <a:ln>
              <a:noFill/>
            </a:ln>
            <a:effectLst/>
          </c:spPr>
          <c:invertIfNegative val="0"/>
          <c:cat>
            <c:numRef>
              <c:f>Least2020!$A$3:$A$27</c:f>
              <c:numCache>
                <c:formatCode>00000</c:formatCode>
                <c:ptCount val="25"/>
                <c:pt idx="0">
                  <c:v>3257</c:v>
                </c:pt>
                <c:pt idx="1">
                  <c:v>16055</c:v>
                </c:pt>
                <c:pt idx="2">
                  <c:v>7135</c:v>
                </c:pt>
                <c:pt idx="3">
                  <c:v>1051</c:v>
                </c:pt>
                <c:pt idx="4">
                  <c:v>12053</c:v>
                </c:pt>
                <c:pt idx="5">
                  <c:v>3154</c:v>
                </c:pt>
                <c:pt idx="6">
                  <c:v>16062</c:v>
                </c:pt>
                <c:pt idx="7">
                  <c:v>9673</c:v>
                </c:pt>
                <c:pt idx="8">
                  <c:v>1060</c:v>
                </c:pt>
                <c:pt idx="9">
                  <c:v>3360</c:v>
                </c:pt>
                <c:pt idx="10">
                  <c:v>1059</c:v>
                </c:pt>
                <c:pt idx="11">
                  <c:v>5958</c:v>
                </c:pt>
                <c:pt idx="12">
                  <c:v>9361</c:v>
                </c:pt>
                <c:pt idx="13">
                  <c:v>3452</c:v>
                </c:pt>
                <c:pt idx="14">
                  <c:v>7232</c:v>
                </c:pt>
                <c:pt idx="15">
                  <c:v>13071</c:v>
                </c:pt>
                <c:pt idx="16">
                  <c:v>3357</c:v>
                </c:pt>
                <c:pt idx="17">
                  <c:v>8211</c:v>
                </c:pt>
                <c:pt idx="18">
                  <c:v>16063</c:v>
                </c:pt>
                <c:pt idx="19">
                  <c:v>3457</c:v>
                </c:pt>
                <c:pt idx="20">
                  <c:v>7132</c:v>
                </c:pt>
                <c:pt idx="21">
                  <c:v>3401</c:v>
                </c:pt>
                <c:pt idx="22">
                  <c:v>9178</c:v>
                </c:pt>
                <c:pt idx="23">
                  <c:v>12070</c:v>
                </c:pt>
                <c:pt idx="24">
                  <c:v>9476</c:v>
                </c:pt>
              </c:numCache>
            </c:numRef>
          </c:cat>
          <c:val>
            <c:numRef>
              <c:f>Least2020!$H$3:$H$27</c:f>
              <c:numCache>
                <c:formatCode>General</c:formatCode>
                <c:ptCount val="25"/>
                <c:pt idx="0">
                  <c:v>-68.568585316933991</c:v>
                </c:pt>
                <c:pt idx="1">
                  <c:v>-221.01035863465904</c:v>
                </c:pt>
                <c:pt idx="2">
                  <c:v>75.271104200206992</c:v>
                </c:pt>
                <c:pt idx="3">
                  <c:v>-17.301749300547044</c:v>
                </c:pt>
                <c:pt idx="4">
                  <c:v>-54.076196939926035</c:v>
                </c:pt>
                <c:pt idx="5">
                  <c:v>47.66016450975701</c:v>
                </c:pt>
                <c:pt idx="6">
                  <c:v>-248.68439782472103</c:v>
                </c:pt>
                <c:pt idx="7">
                  <c:v>17.728515734529992</c:v>
                </c:pt>
                <c:pt idx="8">
                  <c:v>-61.332434531738954</c:v>
                </c:pt>
                <c:pt idx="9">
                  <c:v>-191.62101496622199</c:v>
                </c:pt>
                <c:pt idx="10">
                  <c:v>40.242135393127</c:v>
                </c:pt>
                <c:pt idx="11">
                  <c:v>52.113297707252002</c:v>
                </c:pt>
                <c:pt idx="12">
                  <c:v>-200.77245975486699</c:v>
                </c:pt>
                <c:pt idx="13">
                  <c:v>-28.445664611518964</c:v>
                </c:pt>
                <c:pt idx="14">
                  <c:v>-63.105797745174982</c:v>
                </c:pt>
                <c:pt idx="15">
                  <c:v>-37.209475238065011</c:v>
                </c:pt>
                <c:pt idx="16">
                  <c:v>-82.012637451649027</c:v>
                </c:pt>
                <c:pt idx="17">
                  <c:v>-142.06220904575895</c:v>
                </c:pt>
                <c:pt idx="18">
                  <c:v>-230.84933671019201</c:v>
                </c:pt>
                <c:pt idx="19">
                  <c:v>-34.961963000248033</c:v>
                </c:pt>
                <c:pt idx="20">
                  <c:v>4.614601748235998</c:v>
                </c:pt>
                <c:pt idx="21">
                  <c:v>-45.447734418067967</c:v>
                </c:pt>
                <c:pt idx="22">
                  <c:v>30.01093807348002</c:v>
                </c:pt>
                <c:pt idx="23">
                  <c:v>-38.945915181737007</c:v>
                </c:pt>
                <c:pt idx="24">
                  <c:v>-21.334037492800974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A75-46A3-BB44-429365C94931}"/>
            </c:ext>
          </c:extLst>
        </c:ser>
        <c:ser>
          <c:idx val="7"/>
          <c:order val="7"/>
          <c:tx>
            <c:strRef>
              <c:f>Least2020!$I$2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Least2020!$A$3:$A$27</c:f>
              <c:numCache>
                <c:formatCode>00000</c:formatCode>
                <c:ptCount val="25"/>
                <c:pt idx="0">
                  <c:v>3257</c:v>
                </c:pt>
                <c:pt idx="1">
                  <c:v>16055</c:v>
                </c:pt>
                <c:pt idx="2">
                  <c:v>7135</c:v>
                </c:pt>
                <c:pt idx="3">
                  <c:v>1051</c:v>
                </c:pt>
                <c:pt idx="4">
                  <c:v>12053</c:v>
                </c:pt>
                <c:pt idx="5">
                  <c:v>3154</c:v>
                </c:pt>
                <c:pt idx="6">
                  <c:v>16062</c:v>
                </c:pt>
                <c:pt idx="7">
                  <c:v>9673</c:v>
                </c:pt>
                <c:pt idx="8">
                  <c:v>1060</c:v>
                </c:pt>
                <c:pt idx="9">
                  <c:v>3360</c:v>
                </c:pt>
                <c:pt idx="10">
                  <c:v>1059</c:v>
                </c:pt>
                <c:pt idx="11">
                  <c:v>5958</c:v>
                </c:pt>
                <c:pt idx="12">
                  <c:v>9361</c:v>
                </c:pt>
                <c:pt idx="13">
                  <c:v>3452</c:v>
                </c:pt>
                <c:pt idx="14">
                  <c:v>7232</c:v>
                </c:pt>
                <c:pt idx="15">
                  <c:v>13071</c:v>
                </c:pt>
                <c:pt idx="16">
                  <c:v>3357</c:v>
                </c:pt>
                <c:pt idx="17">
                  <c:v>8211</c:v>
                </c:pt>
                <c:pt idx="18">
                  <c:v>16063</c:v>
                </c:pt>
                <c:pt idx="19">
                  <c:v>3457</c:v>
                </c:pt>
                <c:pt idx="20">
                  <c:v>7132</c:v>
                </c:pt>
                <c:pt idx="21">
                  <c:v>3401</c:v>
                </c:pt>
                <c:pt idx="22">
                  <c:v>9178</c:v>
                </c:pt>
                <c:pt idx="23">
                  <c:v>12070</c:v>
                </c:pt>
                <c:pt idx="24">
                  <c:v>9476</c:v>
                </c:pt>
              </c:numCache>
            </c:numRef>
          </c:cat>
          <c:val>
            <c:numRef>
              <c:f>Least2020!$I$3:$I$27</c:f>
              <c:numCache>
                <c:formatCode>General</c:formatCode>
                <c:ptCount val="25"/>
                <c:pt idx="0">
                  <c:v>78.439439414599974</c:v>
                </c:pt>
                <c:pt idx="1">
                  <c:v>-84.55686510522014</c:v>
                </c:pt>
                <c:pt idx="2">
                  <c:v>140.73873778573011</c:v>
                </c:pt>
                <c:pt idx="3">
                  <c:v>-90.557016111909888</c:v>
                </c:pt>
                <c:pt idx="4">
                  <c:v>129.24040917827006</c:v>
                </c:pt>
                <c:pt idx="5">
                  <c:v>-79.723052840359969</c:v>
                </c:pt>
                <c:pt idx="6">
                  <c:v>37.084613078819984</c:v>
                </c:pt>
                <c:pt idx="7">
                  <c:v>86.985415292860012</c:v>
                </c:pt>
                <c:pt idx="8">
                  <c:v>-25.639222125049969</c:v>
                </c:pt>
                <c:pt idx="9">
                  <c:v>25.003444210999987</c:v>
                </c:pt>
                <c:pt idx="10">
                  <c:v>62.393981703889949</c:v>
                </c:pt>
                <c:pt idx="11">
                  <c:v>111.0288910584502</c:v>
                </c:pt>
                <c:pt idx="12">
                  <c:v>67.281849006189987</c:v>
                </c:pt>
                <c:pt idx="13">
                  <c:v>18.992744782349973</c:v>
                </c:pt>
                <c:pt idx="14">
                  <c:v>-44.285942137649954</c:v>
                </c:pt>
                <c:pt idx="15">
                  <c:v>41.045801369459923</c:v>
                </c:pt>
                <c:pt idx="16">
                  <c:v>32.759204398179918</c:v>
                </c:pt>
                <c:pt idx="17">
                  <c:v>-8.7684515226799249</c:v>
                </c:pt>
                <c:pt idx="18">
                  <c:v>11.905936513049937</c:v>
                </c:pt>
                <c:pt idx="19">
                  <c:v>124.05781179801988</c:v>
                </c:pt>
                <c:pt idx="20">
                  <c:v>-81.787180719670005</c:v>
                </c:pt>
                <c:pt idx="21">
                  <c:v>143.85941453103987</c:v>
                </c:pt>
                <c:pt idx="22">
                  <c:v>-84.075832888850073</c:v>
                </c:pt>
                <c:pt idx="23">
                  <c:v>-250.03343688292011</c:v>
                </c:pt>
                <c:pt idx="24">
                  <c:v>-149.86322994074999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4A75-46A3-BB44-429365C949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100"/>
        <c:axId val="453402280"/>
        <c:axId val="453406216"/>
      </c:barChart>
      <c:catAx>
        <c:axId val="4534022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de-DE"/>
                  <a:t>District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de-DE"/>
            </a:p>
          </c:txPr>
        </c:title>
        <c:numFmt formatCode="000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de-DE"/>
          </a:p>
        </c:txPr>
        <c:crossAx val="453406216"/>
        <c:crossesAt val="-2000"/>
        <c:auto val="1"/>
        <c:lblAlgn val="ctr"/>
        <c:lblOffset val="100"/>
        <c:tickLblSkip val="1"/>
        <c:noMultiLvlLbl val="0"/>
      </c:catAx>
      <c:valAx>
        <c:axId val="453406216"/>
        <c:scaling>
          <c:orientation val="minMax"/>
          <c:max val="2050"/>
          <c:min val="-2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de-DE"/>
                  <a:t>Excess mortality per 100,000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de-DE"/>
          </a:p>
        </c:txPr>
        <c:crossAx val="453402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>
          <a:latin typeface="Arial" panose="020B0604020202020204" pitchFamily="34" charset="0"/>
          <a:cs typeface="Arial" panose="020B0604020202020204" pitchFamily="34" charset="0"/>
        </a:defRPr>
      </a:pPr>
      <a:endParaRPr lang="de-DE"/>
    </a:p>
  </c:txPr>
  <c:externalData r:id="rId4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Most2021!$B$2</c:f>
              <c:strCache>
                <c:ptCount val="1"/>
                <c:pt idx="0">
                  <c:v>COVID-19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numRef>
              <c:f>Most2021!$A$3:$A$27</c:f>
              <c:numCache>
                <c:formatCode>00000</c:formatCode>
                <c:ptCount val="25"/>
                <c:pt idx="0">
                  <c:v>16069</c:v>
                </c:pt>
                <c:pt idx="1">
                  <c:v>9464</c:v>
                </c:pt>
                <c:pt idx="2">
                  <c:v>16065</c:v>
                </c:pt>
                <c:pt idx="3">
                  <c:v>16070</c:v>
                </c:pt>
                <c:pt idx="4">
                  <c:v>14523</c:v>
                </c:pt>
                <c:pt idx="5">
                  <c:v>16073</c:v>
                </c:pt>
                <c:pt idx="6">
                  <c:v>16054</c:v>
                </c:pt>
                <c:pt idx="7">
                  <c:v>15087</c:v>
                </c:pt>
                <c:pt idx="8">
                  <c:v>16075</c:v>
                </c:pt>
                <c:pt idx="9">
                  <c:v>16068</c:v>
                </c:pt>
                <c:pt idx="10">
                  <c:v>9463</c:v>
                </c:pt>
                <c:pt idx="11">
                  <c:v>15084</c:v>
                </c:pt>
                <c:pt idx="12">
                  <c:v>12062</c:v>
                </c:pt>
                <c:pt idx="13">
                  <c:v>16067</c:v>
                </c:pt>
                <c:pt idx="14">
                  <c:v>14521</c:v>
                </c:pt>
                <c:pt idx="15">
                  <c:v>14524</c:v>
                </c:pt>
                <c:pt idx="16">
                  <c:v>16064</c:v>
                </c:pt>
                <c:pt idx="17">
                  <c:v>16072</c:v>
                </c:pt>
                <c:pt idx="18">
                  <c:v>12070</c:v>
                </c:pt>
                <c:pt idx="19">
                  <c:v>16052</c:v>
                </c:pt>
                <c:pt idx="20">
                  <c:v>14626</c:v>
                </c:pt>
                <c:pt idx="21">
                  <c:v>16066</c:v>
                </c:pt>
                <c:pt idx="22">
                  <c:v>12066</c:v>
                </c:pt>
                <c:pt idx="23">
                  <c:v>12071</c:v>
                </c:pt>
                <c:pt idx="24">
                  <c:v>14522</c:v>
                </c:pt>
              </c:numCache>
            </c:numRef>
          </c:cat>
          <c:val>
            <c:numRef>
              <c:f>Most2021!$B$3:$B$27</c:f>
              <c:numCache>
                <c:formatCode>General</c:formatCode>
                <c:ptCount val="25"/>
                <c:pt idx="0">
                  <c:v>2555.4828572945103</c:v>
                </c:pt>
                <c:pt idx="1">
                  <c:v>1370.1615956164201</c:v>
                </c:pt>
                <c:pt idx="2">
                  <c:v>1325.64977071622</c:v>
                </c:pt>
                <c:pt idx="3">
                  <c:v>1704.84246486756</c:v>
                </c:pt>
                <c:pt idx="4">
                  <c:v>2117.4798674561403</c:v>
                </c:pt>
                <c:pt idx="5">
                  <c:v>1648.7428180586999</c:v>
                </c:pt>
                <c:pt idx="6">
                  <c:v>1780.2737968423901</c:v>
                </c:pt>
                <c:pt idx="7">
                  <c:v>1576.11006629759</c:v>
                </c:pt>
                <c:pt idx="8">
                  <c:v>2021.8716038308698</c:v>
                </c:pt>
                <c:pt idx="9">
                  <c:v>1468.4700242484801</c:v>
                </c:pt>
                <c:pt idx="10">
                  <c:v>1199.34566102689</c:v>
                </c:pt>
                <c:pt idx="11">
                  <c:v>1965.8821559224298</c:v>
                </c:pt>
                <c:pt idx="12">
                  <c:v>1556.38470197017</c:v>
                </c:pt>
                <c:pt idx="13">
                  <c:v>1634.2432103922101</c:v>
                </c:pt>
                <c:pt idx="14">
                  <c:v>2004.6303795894598</c:v>
                </c:pt>
                <c:pt idx="15">
                  <c:v>1668.2193073624401</c:v>
                </c:pt>
                <c:pt idx="16">
                  <c:v>1461.8688170293501</c:v>
                </c:pt>
                <c:pt idx="17">
                  <c:v>1610.1821257892602</c:v>
                </c:pt>
                <c:pt idx="18">
                  <c:v>1260.8807528187399</c:v>
                </c:pt>
                <c:pt idx="19">
                  <c:v>1303.80952305646</c:v>
                </c:pt>
                <c:pt idx="20">
                  <c:v>1807.48731152658</c:v>
                </c:pt>
                <c:pt idx="21">
                  <c:v>1932.17852175653</c:v>
                </c:pt>
                <c:pt idx="22">
                  <c:v>1451.3967876593599</c:v>
                </c:pt>
                <c:pt idx="23">
                  <c:v>1491.29020403704</c:v>
                </c:pt>
                <c:pt idx="24">
                  <c:v>1816.4850878285401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57-4649-AA5B-7953CB58E7E9}"/>
            </c:ext>
          </c:extLst>
        </c:ser>
        <c:ser>
          <c:idx val="1"/>
          <c:order val="1"/>
          <c:tx>
            <c:strRef>
              <c:f>Most2021!$C$2</c:f>
              <c:strCache>
                <c:ptCount val="1"/>
                <c:pt idx="0">
                  <c:v>CVD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Most2021!$A$3:$A$27</c:f>
              <c:numCache>
                <c:formatCode>00000</c:formatCode>
                <c:ptCount val="25"/>
                <c:pt idx="0">
                  <c:v>16069</c:v>
                </c:pt>
                <c:pt idx="1">
                  <c:v>9464</c:v>
                </c:pt>
                <c:pt idx="2">
                  <c:v>16065</c:v>
                </c:pt>
                <c:pt idx="3">
                  <c:v>16070</c:v>
                </c:pt>
                <c:pt idx="4">
                  <c:v>14523</c:v>
                </c:pt>
                <c:pt idx="5">
                  <c:v>16073</c:v>
                </c:pt>
                <c:pt idx="6">
                  <c:v>16054</c:v>
                </c:pt>
                <c:pt idx="7">
                  <c:v>15087</c:v>
                </c:pt>
                <c:pt idx="8">
                  <c:v>16075</c:v>
                </c:pt>
                <c:pt idx="9">
                  <c:v>16068</c:v>
                </c:pt>
                <c:pt idx="10">
                  <c:v>9463</c:v>
                </c:pt>
                <c:pt idx="11">
                  <c:v>15084</c:v>
                </c:pt>
                <c:pt idx="12">
                  <c:v>12062</c:v>
                </c:pt>
                <c:pt idx="13">
                  <c:v>16067</c:v>
                </c:pt>
                <c:pt idx="14">
                  <c:v>14521</c:v>
                </c:pt>
                <c:pt idx="15">
                  <c:v>14524</c:v>
                </c:pt>
                <c:pt idx="16">
                  <c:v>16064</c:v>
                </c:pt>
                <c:pt idx="17">
                  <c:v>16072</c:v>
                </c:pt>
                <c:pt idx="18">
                  <c:v>12070</c:v>
                </c:pt>
                <c:pt idx="19">
                  <c:v>16052</c:v>
                </c:pt>
                <c:pt idx="20">
                  <c:v>14626</c:v>
                </c:pt>
                <c:pt idx="21">
                  <c:v>16066</c:v>
                </c:pt>
                <c:pt idx="22">
                  <c:v>12066</c:v>
                </c:pt>
                <c:pt idx="23">
                  <c:v>12071</c:v>
                </c:pt>
                <c:pt idx="24">
                  <c:v>14522</c:v>
                </c:pt>
              </c:numCache>
            </c:numRef>
          </c:cat>
          <c:val>
            <c:numRef>
              <c:f>Most2021!$C$3:$C$27</c:f>
              <c:numCache>
                <c:formatCode>General</c:formatCode>
                <c:ptCount val="25"/>
                <c:pt idx="0">
                  <c:v>608.04309884049235</c:v>
                </c:pt>
                <c:pt idx="1">
                  <c:v>339.63225064408834</c:v>
                </c:pt>
                <c:pt idx="2">
                  <c:v>426.60245223352103</c:v>
                </c:pt>
                <c:pt idx="3">
                  <c:v>400.3063051591007</c:v>
                </c:pt>
                <c:pt idx="4">
                  <c:v>-160.86423367465886</c:v>
                </c:pt>
                <c:pt idx="5">
                  <c:v>317.6542135984073</c:v>
                </c:pt>
                <c:pt idx="6">
                  <c:v>252.42873414684072</c:v>
                </c:pt>
                <c:pt idx="7">
                  <c:v>203.46546738807228</c:v>
                </c:pt>
                <c:pt idx="8">
                  <c:v>-387.92211117173611</c:v>
                </c:pt>
                <c:pt idx="9">
                  <c:v>367.46022884819286</c:v>
                </c:pt>
                <c:pt idx="10">
                  <c:v>97.034758826279358</c:v>
                </c:pt>
                <c:pt idx="11">
                  <c:v>-265.62153136612869</c:v>
                </c:pt>
                <c:pt idx="12">
                  <c:v>-357.32999072067378</c:v>
                </c:pt>
                <c:pt idx="13">
                  <c:v>567.50643899025272</c:v>
                </c:pt>
                <c:pt idx="14">
                  <c:v>-301.49675504669631</c:v>
                </c:pt>
                <c:pt idx="15">
                  <c:v>-81.677816552964032</c:v>
                </c:pt>
                <c:pt idx="16">
                  <c:v>-61.586071460674248</c:v>
                </c:pt>
                <c:pt idx="17">
                  <c:v>-283.75905105111815</c:v>
                </c:pt>
                <c:pt idx="18">
                  <c:v>-83.005972495160677</c:v>
                </c:pt>
                <c:pt idx="19">
                  <c:v>155.2847217057224</c:v>
                </c:pt>
                <c:pt idx="20">
                  <c:v>-190.66881860414469</c:v>
                </c:pt>
                <c:pt idx="21">
                  <c:v>114.59933388691752</c:v>
                </c:pt>
                <c:pt idx="22">
                  <c:v>-535.92185795146452</c:v>
                </c:pt>
                <c:pt idx="23">
                  <c:v>-222.46726548115657</c:v>
                </c:pt>
                <c:pt idx="24">
                  <c:v>-273.18886243221186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57-4649-AA5B-7953CB58E7E9}"/>
            </c:ext>
          </c:extLst>
        </c:ser>
        <c:ser>
          <c:idx val="2"/>
          <c:order val="2"/>
          <c:tx>
            <c:strRef>
              <c:f>Most2021!$D$2</c:f>
              <c:strCache>
                <c:ptCount val="1"/>
                <c:pt idx="0">
                  <c:v>Neoplasms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Most2021!$A$3:$A$27</c:f>
              <c:numCache>
                <c:formatCode>00000</c:formatCode>
                <c:ptCount val="25"/>
                <c:pt idx="0">
                  <c:v>16069</c:v>
                </c:pt>
                <c:pt idx="1">
                  <c:v>9464</c:v>
                </c:pt>
                <c:pt idx="2">
                  <c:v>16065</c:v>
                </c:pt>
                <c:pt idx="3">
                  <c:v>16070</c:v>
                </c:pt>
                <c:pt idx="4">
                  <c:v>14523</c:v>
                </c:pt>
                <c:pt idx="5">
                  <c:v>16073</c:v>
                </c:pt>
                <c:pt idx="6">
                  <c:v>16054</c:v>
                </c:pt>
                <c:pt idx="7">
                  <c:v>15087</c:v>
                </c:pt>
                <c:pt idx="8">
                  <c:v>16075</c:v>
                </c:pt>
                <c:pt idx="9">
                  <c:v>16068</c:v>
                </c:pt>
                <c:pt idx="10">
                  <c:v>9463</c:v>
                </c:pt>
                <c:pt idx="11">
                  <c:v>15084</c:v>
                </c:pt>
                <c:pt idx="12">
                  <c:v>12062</c:v>
                </c:pt>
                <c:pt idx="13">
                  <c:v>16067</c:v>
                </c:pt>
                <c:pt idx="14">
                  <c:v>14521</c:v>
                </c:pt>
                <c:pt idx="15">
                  <c:v>14524</c:v>
                </c:pt>
                <c:pt idx="16">
                  <c:v>16064</c:v>
                </c:pt>
                <c:pt idx="17">
                  <c:v>16072</c:v>
                </c:pt>
                <c:pt idx="18">
                  <c:v>12070</c:v>
                </c:pt>
                <c:pt idx="19">
                  <c:v>16052</c:v>
                </c:pt>
                <c:pt idx="20">
                  <c:v>14626</c:v>
                </c:pt>
                <c:pt idx="21">
                  <c:v>16066</c:v>
                </c:pt>
                <c:pt idx="22">
                  <c:v>12066</c:v>
                </c:pt>
                <c:pt idx="23">
                  <c:v>12071</c:v>
                </c:pt>
                <c:pt idx="24">
                  <c:v>14522</c:v>
                </c:pt>
              </c:numCache>
            </c:numRef>
          </c:cat>
          <c:val>
            <c:numRef>
              <c:f>Most2021!$D$3:$D$27</c:f>
              <c:numCache>
                <c:formatCode>General</c:formatCode>
                <c:ptCount val="25"/>
                <c:pt idx="0">
                  <c:v>-212.0157437702801</c:v>
                </c:pt>
                <c:pt idx="1">
                  <c:v>94.360137241460052</c:v>
                </c:pt>
                <c:pt idx="2">
                  <c:v>-169.39293516608996</c:v>
                </c:pt>
                <c:pt idx="3">
                  <c:v>-58.529503888999898</c:v>
                </c:pt>
                <c:pt idx="4">
                  <c:v>-87.151868608540099</c:v>
                </c:pt>
                <c:pt idx="5">
                  <c:v>236.07757095994975</c:v>
                </c:pt>
                <c:pt idx="6">
                  <c:v>-292.49608932755018</c:v>
                </c:pt>
                <c:pt idx="7">
                  <c:v>54.258322987300289</c:v>
                </c:pt>
                <c:pt idx="8">
                  <c:v>156.88095488339013</c:v>
                </c:pt>
                <c:pt idx="9">
                  <c:v>-111.37686569741982</c:v>
                </c:pt>
                <c:pt idx="10">
                  <c:v>302.81355728568997</c:v>
                </c:pt>
                <c:pt idx="11">
                  <c:v>-48.357141936280186</c:v>
                </c:pt>
                <c:pt idx="12">
                  <c:v>38.999460247219758</c:v>
                </c:pt>
                <c:pt idx="13">
                  <c:v>-198.41633093886003</c:v>
                </c:pt>
                <c:pt idx="14">
                  <c:v>-106.87764646871983</c:v>
                </c:pt>
                <c:pt idx="15">
                  <c:v>-68.824110446460054</c:v>
                </c:pt>
                <c:pt idx="16">
                  <c:v>-121.70894515610007</c:v>
                </c:pt>
                <c:pt idx="17">
                  <c:v>4.4919513240197375</c:v>
                </c:pt>
                <c:pt idx="18">
                  <c:v>255.86514103369018</c:v>
                </c:pt>
                <c:pt idx="19">
                  <c:v>-40.910791605919712</c:v>
                </c:pt>
                <c:pt idx="20">
                  <c:v>-19.706687451719972</c:v>
                </c:pt>
                <c:pt idx="21">
                  <c:v>-294.80398938961025</c:v>
                </c:pt>
                <c:pt idx="22">
                  <c:v>-48.148957530479947</c:v>
                </c:pt>
                <c:pt idx="23">
                  <c:v>-27.278293725429648</c:v>
                </c:pt>
                <c:pt idx="24">
                  <c:v>-146.22662632337006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A57-4649-AA5B-7953CB58E7E9}"/>
            </c:ext>
          </c:extLst>
        </c:ser>
        <c:ser>
          <c:idx val="3"/>
          <c:order val="3"/>
          <c:tx>
            <c:strRef>
              <c:f>Most2021!$E$2</c:f>
              <c:strCache>
                <c:ptCount val="1"/>
                <c:pt idx="0">
                  <c:v>Mental/nervous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Most2021!$A$3:$A$27</c:f>
              <c:numCache>
                <c:formatCode>00000</c:formatCode>
                <c:ptCount val="25"/>
                <c:pt idx="0">
                  <c:v>16069</c:v>
                </c:pt>
                <c:pt idx="1">
                  <c:v>9464</c:v>
                </c:pt>
                <c:pt idx="2">
                  <c:v>16065</c:v>
                </c:pt>
                <c:pt idx="3">
                  <c:v>16070</c:v>
                </c:pt>
                <c:pt idx="4">
                  <c:v>14523</c:v>
                </c:pt>
                <c:pt idx="5">
                  <c:v>16073</c:v>
                </c:pt>
                <c:pt idx="6">
                  <c:v>16054</c:v>
                </c:pt>
                <c:pt idx="7">
                  <c:v>15087</c:v>
                </c:pt>
                <c:pt idx="8">
                  <c:v>16075</c:v>
                </c:pt>
                <c:pt idx="9">
                  <c:v>16068</c:v>
                </c:pt>
                <c:pt idx="10">
                  <c:v>9463</c:v>
                </c:pt>
                <c:pt idx="11">
                  <c:v>15084</c:v>
                </c:pt>
                <c:pt idx="12">
                  <c:v>12062</c:v>
                </c:pt>
                <c:pt idx="13">
                  <c:v>16067</c:v>
                </c:pt>
                <c:pt idx="14">
                  <c:v>14521</c:v>
                </c:pt>
                <c:pt idx="15">
                  <c:v>14524</c:v>
                </c:pt>
                <c:pt idx="16">
                  <c:v>16064</c:v>
                </c:pt>
                <c:pt idx="17">
                  <c:v>16072</c:v>
                </c:pt>
                <c:pt idx="18">
                  <c:v>12070</c:v>
                </c:pt>
                <c:pt idx="19">
                  <c:v>16052</c:v>
                </c:pt>
                <c:pt idx="20">
                  <c:v>14626</c:v>
                </c:pt>
                <c:pt idx="21">
                  <c:v>16066</c:v>
                </c:pt>
                <c:pt idx="22">
                  <c:v>12066</c:v>
                </c:pt>
                <c:pt idx="23">
                  <c:v>12071</c:v>
                </c:pt>
                <c:pt idx="24">
                  <c:v>14522</c:v>
                </c:pt>
              </c:numCache>
            </c:numRef>
          </c:cat>
          <c:val>
            <c:numRef>
              <c:f>Most2021!$E$3:$E$27</c:f>
              <c:numCache>
                <c:formatCode>General</c:formatCode>
                <c:ptCount val="25"/>
                <c:pt idx="0">
                  <c:v>-12.810186178207118</c:v>
                </c:pt>
                <c:pt idx="1">
                  <c:v>352.31556841592999</c:v>
                </c:pt>
                <c:pt idx="2">
                  <c:v>67.323159932734029</c:v>
                </c:pt>
                <c:pt idx="3">
                  <c:v>116.4329693008209</c:v>
                </c:pt>
                <c:pt idx="4">
                  <c:v>42.789277092549014</c:v>
                </c:pt>
                <c:pt idx="5">
                  <c:v>55.757450408268028</c:v>
                </c:pt>
                <c:pt idx="6">
                  <c:v>6.3699924500618863</c:v>
                </c:pt>
                <c:pt idx="7">
                  <c:v>134.92827385371697</c:v>
                </c:pt>
                <c:pt idx="8">
                  <c:v>224.37500611615496</c:v>
                </c:pt>
                <c:pt idx="9">
                  <c:v>12.58059654070496</c:v>
                </c:pt>
                <c:pt idx="10">
                  <c:v>259.39829013573012</c:v>
                </c:pt>
                <c:pt idx="11">
                  <c:v>103.57112511919001</c:v>
                </c:pt>
                <c:pt idx="12">
                  <c:v>350.78291696286988</c:v>
                </c:pt>
                <c:pt idx="13">
                  <c:v>-43.819661846991949</c:v>
                </c:pt>
                <c:pt idx="14">
                  <c:v>54.227329085712881</c:v>
                </c:pt>
                <c:pt idx="15">
                  <c:v>78.592333132697945</c:v>
                </c:pt>
                <c:pt idx="16">
                  <c:v>206.464906979224</c:v>
                </c:pt>
                <c:pt idx="17">
                  <c:v>-19.681002126949011</c:v>
                </c:pt>
                <c:pt idx="18">
                  <c:v>115.93138884567793</c:v>
                </c:pt>
                <c:pt idx="19">
                  <c:v>107.60681540365715</c:v>
                </c:pt>
                <c:pt idx="20">
                  <c:v>-121.4797793360201</c:v>
                </c:pt>
                <c:pt idx="21">
                  <c:v>87.859282679244984</c:v>
                </c:pt>
                <c:pt idx="22">
                  <c:v>287.2212484431459</c:v>
                </c:pt>
                <c:pt idx="23">
                  <c:v>51.325374715699013</c:v>
                </c:pt>
                <c:pt idx="24">
                  <c:v>37.961948803167047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A57-4649-AA5B-7953CB58E7E9}"/>
            </c:ext>
          </c:extLst>
        </c:ser>
        <c:ser>
          <c:idx val="4"/>
          <c:order val="4"/>
          <c:tx>
            <c:strRef>
              <c:f>Most2021!$F$2</c:f>
              <c:strCache>
                <c:ptCount val="1"/>
                <c:pt idx="0">
                  <c:v>Respiratory</c:v>
                </c:pt>
              </c:strCache>
            </c:strRef>
          </c:tx>
          <c:spPr>
            <a:solidFill>
              <a:srgbClr val="84B4E0"/>
            </a:solidFill>
            <a:ln>
              <a:noFill/>
            </a:ln>
            <a:effectLst/>
          </c:spPr>
          <c:invertIfNegative val="0"/>
          <c:cat>
            <c:numRef>
              <c:f>Most2021!$A$3:$A$27</c:f>
              <c:numCache>
                <c:formatCode>00000</c:formatCode>
                <c:ptCount val="25"/>
                <c:pt idx="0">
                  <c:v>16069</c:v>
                </c:pt>
                <c:pt idx="1">
                  <c:v>9464</c:v>
                </c:pt>
                <c:pt idx="2">
                  <c:v>16065</c:v>
                </c:pt>
                <c:pt idx="3">
                  <c:v>16070</c:v>
                </c:pt>
                <c:pt idx="4">
                  <c:v>14523</c:v>
                </c:pt>
                <c:pt idx="5">
                  <c:v>16073</c:v>
                </c:pt>
                <c:pt idx="6">
                  <c:v>16054</c:v>
                </c:pt>
                <c:pt idx="7">
                  <c:v>15087</c:v>
                </c:pt>
                <c:pt idx="8">
                  <c:v>16075</c:v>
                </c:pt>
                <c:pt idx="9">
                  <c:v>16068</c:v>
                </c:pt>
                <c:pt idx="10">
                  <c:v>9463</c:v>
                </c:pt>
                <c:pt idx="11">
                  <c:v>15084</c:v>
                </c:pt>
                <c:pt idx="12">
                  <c:v>12062</c:v>
                </c:pt>
                <c:pt idx="13">
                  <c:v>16067</c:v>
                </c:pt>
                <c:pt idx="14">
                  <c:v>14521</c:v>
                </c:pt>
                <c:pt idx="15">
                  <c:v>14524</c:v>
                </c:pt>
                <c:pt idx="16">
                  <c:v>16064</c:v>
                </c:pt>
                <c:pt idx="17">
                  <c:v>16072</c:v>
                </c:pt>
                <c:pt idx="18">
                  <c:v>12070</c:v>
                </c:pt>
                <c:pt idx="19">
                  <c:v>16052</c:v>
                </c:pt>
                <c:pt idx="20">
                  <c:v>14626</c:v>
                </c:pt>
                <c:pt idx="21">
                  <c:v>16066</c:v>
                </c:pt>
                <c:pt idx="22">
                  <c:v>12066</c:v>
                </c:pt>
                <c:pt idx="23">
                  <c:v>12071</c:v>
                </c:pt>
                <c:pt idx="24">
                  <c:v>14522</c:v>
                </c:pt>
              </c:numCache>
            </c:numRef>
          </c:cat>
          <c:val>
            <c:numRef>
              <c:f>Most2021!$F$3:$F$27</c:f>
              <c:numCache>
                <c:formatCode>General</c:formatCode>
                <c:ptCount val="25"/>
                <c:pt idx="0">
                  <c:v>-228.84626775521497</c:v>
                </c:pt>
                <c:pt idx="1">
                  <c:v>-129.9559208485739</c:v>
                </c:pt>
                <c:pt idx="2">
                  <c:v>36.809259302159944</c:v>
                </c:pt>
                <c:pt idx="3">
                  <c:v>62.721153348776056</c:v>
                </c:pt>
                <c:pt idx="4">
                  <c:v>-44.556141803902108</c:v>
                </c:pt>
                <c:pt idx="5">
                  <c:v>-70.911974242564042</c:v>
                </c:pt>
                <c:pt idx="6">
                  <c:v>-247.54774016442104</c:v>
                </c:pt>
                <c:pt idx="7">
                  <c:v>-144.72208506283562</c:v>
                </c:pt>
                <c:pt idx="8">
                  <c:v>-1.380671406051988</c:v>
                </c:pt>
                <c:pt idx="9">
                  <c:v>-152.77525607510495</c:v>
                </c:pt>
                <c:pt idx="10">
                  <c:v>-128.15949193864196</c:v>
                </c:pt>
                <c:pt idx="11">
                  <c:v>-87.352044192793073</c:v>
                </c:pt>
                <c:pt idx="12">
                  <c:v>4.3353303005014823</c:v>
                </c:pt>
                <c:pt idx="13">
                  <c:v>-16.079664968802035</c:v>
                </c:pt>
                <c:pt idx="14">
                  <c:v>-90.993184888910264</c:v>
                </c:pt>
                <c:pt idx="15">
                  <c:v>-90.842751646131035</c:v>
                </c:pt>
                <c:pt idx="16">
                  <c:v>60.957753718823028</c:v>
                </c:pt>
                <c:pt idx="17">
                  <c:v>-113.80731560543109</c:v>
                </c:pt>
                <c:pt idx="18">
                  <c:v>-106.87248407360005</c:v>
                </c:pt>
                <c:pt idx="19">
                  <c:v>-116.511030317679</c:v>
                </c:pt>
                <c:pt idx="20">
                  <c:v>-87.686646876521991</c:v>
                </c:pt>
                <c:pt idx="21">
                  <c:v>-143.46427588784695</c:v>
                </c:pt>
                <c:pt idx="22">
                  <c:v>-102.88249521776811</c:v>
                </c:pt>
                <c:pt idx="23">
                  <c:v>-218.05422997578899</c:v>
                </c:pt>
                <c:pt idx="24">
                  <c:v>-75.349329420905917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A57-4649-AA5B-7953CB58E7E9}"/>
            </c:ext>
          </c:extLst>
        </c:ser>
        <c:ser>
          <c:idx val="5"/>
          <c:order val="5"/>
          <c:tx>
            <c:strRef>
              <c:f>Most2021!$G$2</c:f>
              <c:strCache>
                <c:ptCount val="1"/>
                <c:pt idx="0">
                  <c:v>Digestive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Most2021!$A$3:$A$27</c:f>
              <c:numCache>
                <c:formatCode>00000</c:formatCode>
                <c:ptCount val="25"/>
                <c:pt idx="0">
                  <c:v>16069</c:v>
                </c:pt>
                <c:pt idx="1">
                  <c:v>9464</c:v>
                </c:pt>
                <c:pt idx="2">
                  <c:v>16065</c:v>
                </c:pt>
                <c:pt idx="3">
                  <c:v>16070</c:v>
                </c:pt>
                <c:pt idx="4">
                  <c:v>14523</c:v>
                </c:pt>
                <c:pt idx="5">
                  <c:v>16073</c:v>
                </c:pt>
                <c:pt idx="6">
                  <c:v>16054</c:v>
                </c:pt>
                <c:pt idx="7">
                  <c:v>15087</c:v>
                </c:pt>
                <c:pt idx="8">
                  <c:v>16075</c:v>
                </c:pt>
                <c:pt idx="9">
                  <c:v>16068</c:v>
                </c:pt>
                <c:pt idx="10">
                  <c:v>9463</c:v>
                </c:pt>
                <c:pt idx="11">
                  <c:v>15084</c:v>
                </c:pt>
                <c:pt idx="12">
                  <c:v>12062</c:v>
                </c:pt>
                <c:pt idx="13">
                  <c:v>16067</c:v>
                </c:pt>
                <c:pt idx="14">
                  <c:v>14521</c:v>
                </c:pt>
                <c:pt idx="15">
                  <c:v>14524</c:v>
                </c:pt>
                <c:pt idx="16">
                  <c:v>16064</c:v>
                </c:pt>
                <c:pt idx="17">
                  <c:v>16072</c:v>
                </c:pt>
                <c:pt idx="18">
                  <c:v>12070</c:v>
                </c:pt>
                <c:pt idx="19">
                  <c:v>16052</c:v>
                </c:pt>
                <c:pt idx="20">
                  <c:v>14626</c:v>
                </c:pt>
                <c:pt idx="21">
                  <c:v>16066</c:v>
                </c:pt>
                <c:pt idx="22">
                  <c:v>12066</c:v>
                </c:pt>
                <c:pt idx="23">
                  <c:v>12071</c:v>
                </c:pt>
                <c:pt idx="24">
                  <c:v>14522</c:v>
                </c:pt>
              </c:numCache>
            </c:numRef>
          </c:cat>
          <c:val>
            <c:numRef>
              <c:f>Most2021!$G$3:$G$27</c:f>
              <c:numCache>
                <c:formatCode>General</c:formatCode>
                <c:ptCount val="25"/>
                <c:pt idx="0">
                  <c:v>86.237655835642045</c:v>
                </c:pt>
                <c:pt idx="1">
                  <c:v>-51.282368763644968</c:v>
                </c:pt>
                <c:pt idx="2">
                  <c:v>147.40523191488001</c:v>
                </c:pt>
                <c:pt idx="3">
                  <c:v>106.76230844914699</c:v>
                </c:pt>
                <c:pt idx="4">
                  <c:v>97.990489053744056</c:v>
                </c:pt>
                <c:pt idx="5">
                  <c:v>1.9896323572910433</c:v>
                </c:pt>
                <c:pt idx="6">
                  <c:v>176.19842915512305</c:v>
                </c:pt>
                <c:pt idx="7">
                  <c:v>82.120107185828942</c:v>
                </c:pt>
                <c:pt idx="8">
                  <c:v>115.59020763823906</c:v>
                </c:pt>
                <c:pt idx="9">
                  <c:v>353.21914939274302</c:v>
                </c:pt>
                <c:pt idx="10">
                  <c:v>104.54916395731101</c:v>
                </c:pt>
                <c:pt idx="11">
                  <c:v>102.07940080954302</c:v>
                </c:pt>
                <c:pt idx="12">
                  <c:v>1.3659403287870191</c:v>
                </c:pt>
                <c:pt idx="13">
                  <c:v>-40.935581971902025</c:v>
                </c:pt>
                <c:pt idx="14">
                  <c:v>38.389750120726092</c:v>
                </c:pt>
                <c:pt idx="15">
                  <c:v>56.878146764856012</c:v>
                </c:pt>
                <c:pt idx="16">
                  <c:v>72.865667500713982</c:v>
                </c:pt>
                <c:pt idx="17">
                  <c:v>91.971891741534023</c:v>
                </c:pt>
                <c:pt idx="18">
                  <c:v>53.148863715141033</c:v>
                </c:pt>
                <c:pt idx="19">
                  <c:v>119.0462014500481</c:v>
                </c:pt>
                <c:pt idx="20">
                  <c:v>128.80771019305598</c:v>
                </c:pt>
                <c:pt idx="21">
                  <c:v>59.795136570642967</c:v>
                </c:pt>
                <c:pt idx="22">
                  <c:v>38.830535813845017</c:v>
                </c:pt>
                <c:pt idx="23">
                  <c:v>124.32727572676197</c:v>
                </c:pt>
                <c:pt idx="24">
                  <c:v>51.736196776958025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A57-4649-AA5B-7953CB58E7E9}"/>
            </c:ext>
          </c:extLst>
        </c:ser>
        <c:ser>
          <c:idx val="6"/>
          <c:order val="6"/>
          <c:tx>
            <c:strRef>
              <c:f>Most2021!$H$2</c:f>
              <c:strCache>
                <c:ptCount val="1"/>
                <c:pt idx="0">
                  <c:v>External</c:v>
                </c:pt>
              </c:strCache>
            </c:strRef>
          </c:tx>
          <c:spPr>
            <a:solidFill>
              <a:srgbClr val="93C571"/>
            </a:solidFill>
            <a:ln>
              <a:noFill/>
            </a:ln>
            <a:effectLst/>
          </c:spPr>
          <c:invertIfNegative val="0"/>
          <c:cat>
            <c:numRef>
              <c:f>Most2021!$A$3:$A$27</c:f>
              <c:numCache>
                <c:formatCode>00000</c:formatCode>
                <c:ptCount val="25"/>
                <c:pt idx="0">
                  <c:v>16069</c:v>
                </c:pt>
                <c:pt idx="1">
                  <c:v>9464</c:v>
                </c:pt>
                <c:pt idx="2">
                  <c:v>16065</c:v>
                </c:pt>
                <c:pt idx="3">
                  <c:v>16070</c:v>
                </c:pt>
                <c:pt idx="4">
                  <c:v>14523</c:v>
                </c:pt>
                <c:pt idx="5">
                  <c:v>16073</c:v>
                </c:pt>
                <c:pt idx="6">
                  <c:v>16054</c:v>
                </c:pt>
                <c:pt idx="7">
                  <c:v>15087</c:v>
                </c:pt>
                <c:pt idx="8">
                  <c:v>16075</c:v>
                </c:pt>
                <c:pt idx="9">
                  <c:v>16068</c:v>
                </c:pt>
                <c:pt idx="10">
                  <c:v>9463</c:v>
                </c:pt>
                <c:pt idx="11">
                  <c:v>15084</c:v>
                </c:pt>
                <c:pt idx="12">
                  <c:v>12062</c:v>
                </c:pt>
                <c:pt idx="13">
                  <c:v>16067</c:v>
                </c:pt>
                <c:pt idx="14">
                  <c:v>14521</c:v>
                </c:pt>
                <c:pt idx="15">
                  <c:v>14524</c:v>
                </c:pt>
                <c:pt idx="16">
                  <c:v>16064</c:v>
                </c:pt>
                <c:pt idx="17">
                  <c:v>16072</c:v>
                </c:pt>
                <c:pt idx="18">
                  <c:v>12070</c:v>
                </c:pt>
                <c:pt idx="19">
                  <c:v>16052</c:v>
                </c:pt>
                <c:pt idx="20">
                  <c:v>14626</c:v>
                </c:pt>
                <c:pt idx="21">
                  <c:v>16066</c:v>
                </c:pt>
                <c:pt idx="22">
                  <c:v>12066</c:v>
                </c:pt>
                <c:pt idx="23">
                  <c:v>12071</c:v>
                </c:pt>
                <c:pt idx="24">
                  <c:v>14522</c:v>
                </c:pt>
              </c:numCache>
            </c:numRef>
          </c:cat>
          <c:val>
            <c:numRef>
              <c:f>Most2021!$H$3:$H$27</c:f>
              <c:numCache>
                <c:formatCode>General</c:formatCode>
                <c:ptCount val="25"/>
                <c:pt idx="0">
                  <c:v>-19.530699463825044</c:v>
                </c:pt>
                <c:pt idx="1">
                  <c:v>131.08931506821301</c:v>
                </c:pt>
                <c:pt idx="2">
                  <c:v>-105.89594061899999</c:v>
                </c:pt>
                <c:pt idx="3">
                  <c:v>-117.31120065285506</c:v>
                </c:pt>
                <c:pt idx="4">
                  <c:v>-31.987660308104068</c:v>
                </c:pt>
                <c:pt idx="5">
                  <c:v>-137.67257807900302</c:v>
                </c:pt>
                <c:pt idx="6">
                  <c:v>-129.11764728585706</c:v>
                </c:pt>
                <c:pt idx="7">
                  <c:v>124.852827676196</c:v>
                </c:pt>
                <c:pt idx="8">
                  <c:v>-181.86362032173599</c:v>
                </c:pt>
                <c:pt idx="9">
                  <c:v>-136.19742388338</c:v>
                </c:pt>
                <c:pt idx="10">
                  <c:v>-82.740990371326973</c:v>
                </c:pt>
                <c:pt idx="11">
                  <c:v>-38.450517195501959</c:v>
                </c:pt>
                <c:pt idx="12">
                  <c:v>215.87383227082194</c:v>
                </c:pt>
                <c:pt idx="13">
                  <c:v>-182.35823340971604</c:v>
                </c:pt>
                <c:pt idx="14">
                  <c:v>16.560177472041005</c:v>
                </c:pt>
                <c:pt idx="15">
                  <c:v>-63.444250304955062</c:v>
                </c:pt>
                <c:pt idx="16">
                  <c:v>-160.89549559170194</c:v>
                </c:pt>
                <c:pt idx="17">
                  <c:v>-169.12923402823697</c:v>
                </c:pt>
                <c:pt idx="18">
                  <c:v>98.638330340235029</c:v>
                </c:pt>
                <c:pt idx="19">
                  <c:v>-124.050001026144</c:v>
                </c:pt>
                <c:pt idx="20">
                  <c:v>73.342739167450986</c:v>
                </c:pt>
                <c:pt idx="21">
                  <c:v>-203.87973324004008</c:v>
                </c:pt>
                <c:pt idx="22">
                  <c:v>335.18464110703297</c:v>
                </c:pt>
                <c:pt idx="23">
                  <c:v>191.83445083713315</c:v>
                </c:pt>
                <c:pt idx="24">
                  <c:v>-79.231062655763935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A57-4649-AA5B-7953CB58E7E9}"/>
            </c:ext>
          </c:extLst>
        </c:ser>
        <c:ser>
          <c:idx val="7"/>
          <c:order val="7"/>
          <c:tx>
            <c:strRef>
              <c:f>Most2021!$I$2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Most2021!$A$3:$A$27</c:f>
              <c:numCache>
                <c:formatCode>00000</c:formatCode>
                <c:ptCount val="25"/>
                <c:pt idx="0">
                  <c:v>16069</c:v>
                </c:pt>
                <c:pt idx="1">
                  <c:v>9464</c:v>
                </c:pt>
                <c:pt idx="2">
                  <c:v>16065</c:v>
                </c:pt>
                <c:pt idx="3">
                  <c:v>16070</c:v>
                </c:pt>
                <c:pt idx="4">
                  <c:v>14523</c:v>
                </c:pt>
                <c:pt idx="5">
                  <c:v>16073</c:v>
                </c:pt>
                <c:pt idx="6">
                  <c:v>16054</c:v>
                </c:pt>
                <c:pt idx="7">
                  <c:v>15087</c:v>
                </c:pt>
                <c:pt idx="8">
                  <c:v>16075</c:v>
                </c:pt>
                <c:pt idx="9">
                  <c:v>16068</c:v>
                </c:pt>
                <c:pt idx="10">
                  <c:v>9463</c:v>
                </c:pt>
                <c:pt idx="11">
                  <c:v>15084</c:v>
                </c:pt>
                <c:pt idx="12">
                  <c:v>12062</c:v>
                </c:pt>
                <c:pt idx="13">
                  <c:v>16067</c:v>
                </c:pt>
                <c:pt idx="14">
                  <c:v>14521</c:v>
                </c:pt>
                <c:pt idx="15">
                  <c:v>14524</c:v>
                </c:pt>
                <c:pt idx="16">
                  <c:v>16064</c:v>
                </c:pt>
                <c:pt idx="17">
                  <c:v>16072</c:v>
                </c:pt>
                <c:pt idx="18">
                  <c:v>12070</c:v>
                </c:pt>
                <c:pt idx="19">
                  <c:v>16052</c:v>
                </c:pt>
                <c:pt idx="20">
                  <c:v>14626</c:v>
                </c:pt>
                <c:pt idx="21">
                  <c:v>16066</c:v>
                </c:pt>
                <c:pt idx="22">
                  <c:v>12066</c:v>
                </c:pt>
                <c:pt idx="23">
                  <c:v>12071</c:v>
                </c:pt>
                <c:pt idx="24">
                  <c:v>14522</c:v>
                </c:pt>
              </c:numCache>
            </c:numRef>
          </c:cat>
          <c:val>
            <c:numRef>
              <c:f>Most2021!$I$3:$I$27</c:f>
              <c:numCache>
                <c:formatCode>General</c:formatCode>
                <c:ptCount val="25"/>
                <c:pt idx="0">
                  <c:v>382.49093122685986</c:v>
                </c:pt>
                <c:pt idx="1">
                  <c:v>145.89350667891017</c:v>
                </c:pt>
                <c:pt idx="2">
                  <c:v>505.03395920349999</c:v>
                </c:pt>
                <c:pt idx="3">
                  <c:v>3.9202427290599644</c:v>
                </c:pt>
                <c:pt idx="4">
                  <c:v>178.22490870942306</c:v>
                </c:pt>
                <c:pt idx="5">
                  <c:v>55.416949992610171</c:v>
                </c:pt>
                <c:pt idx="6">
                  <c:v>480.57405265199986</c:v>
                </c:pt>
                <c:pt idx="7">
                  <c:v>-35.237896959180034</c:v>
                </c:pt>
                <c:pt idx="8">
                  <c:v>-23.700665917370088</c:v>
                </c:pt>
                <c:pt idx="9">
                  <c:v>114.49203138795019</c:v>
                </c:pt>
                <c:pt idx="10">
                  <c:v>159.78299010194996</c:v>
                </c:pt>
                <c:pt idx="11">
                  <c:v>89.882134522239994</c:v>
                </c:pt>
                <c:pt idx="12">
                  <c:v>-18.712646610709953</c:v>
                </c:pt>
                <c:pt idx="13">
                  <c:v>15.478579721930146</c:v>
                </c:pt>
                <c:pt idx="14">
                  <c:v>68.978162797427899</c:v>
                </c:pt>
                <c:pt idx="15">
                  <c:v>144.14466940348916</c:v>
                </c:pt>
                <c:pt idx="16">
                  <c:v>170.91847992742009</c:v>
                </c:pt>
                <c:pt idx="17">
                  <c:v>507.57663055156013</c:v>
                </c:pt>
                <c:pt idx="18">
                  <c:v>31.170908613440133</c:v>
                </c:pt>
                <c:pt idx="19">
                  <c:v>210.53445685208021</c:v>
                </c:pt>
                <c:pt idx="20">
                  <c:v>13.286776092083073</c:v>
                </c:pt>
                <c:pt idx="21">
                  <c:v>31.487998867249871</c:v>
                </c:pt>
                <c:pt idx="22">
                  <c:v>149.06540981964008</c:v>
                </c:pt>
                <c:pt idx="23">
                  <c:v>84.744754853060158</c:v>
                </c:pt>
                <c:pt idx="24">
                  <c:v>101.80202448586999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A57-4649-AA5B-7953CB58E7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100"/>
        <c:axId val="453402280"/>
        <c:axId val="453406216"/>
      </c:barChart>
      <c:catAx>
        <c:axId val="4534022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de-DE"/>
                  <a:t>District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de-DE"/>
            </a:p>
          </c:txPr>
        </c:title>
        <c:numFmt formatCode="000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de-DE"/>
          </a:p>
        </c:txPr>
        <c:crossAx val="453406216"/>
        <c:crossesAt val="-1000"/>
        <c:auto val="1"/>
        <c:lblAlgn val="ctr"/>
        <c:lblOffset val="100"/>
        <c:tickLblSkip val="1"/>
        <c:noMultiLvlLbl val="0"/>
      </c:catAx>
      <c:valAx>
        <c:axId val="453406216"/>
        <c:scaling>
          <c:orientation val="minMax"/>
          <c:max val="4000"/>
          <c:min val="-1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de-DE"/>
                  <a:t>Excess mortality per 100,000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de-DE"/>
          </a:p>
        </c:txPr>
        <c:crossAx val="453402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>
          <a:latin typeface="Arial" panose="020B0604020202020204" pitchFamily="34" charset="0"/>
          <a:cs typeface="Arial" panose="020B0604020202020204" pitchFamily="34" charset="0"/>
        </a:defRPr>
      </a:pPr>
      <a:endParaRPr lang="de-DE"/>
    </a:p>
  </c:txPr>
  <c:externalData r:id="rId4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Least2021!$B$2</c:f>
              <c:strCache>
                <c:ptCount val="1"/>
                <c:pt idx="0">
                  <c:v>COVID-19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numRef>
              <c:f>Least2021!$A$3:$A$27</c:f>
              <c:numCache>
                <c:formatCode>00000</c:formatCode>
                <c:ptCount val="25"/>
                <c:pt idx="0">
                  <c:v>7211</c:v>
                </c:pt>
                <c:pt idx="1">
                  <c:v>3403</c:v>
                </c:pt>
                <c:pt idx="2">
                  <c:v>3456</c:v>
                </c:pt>
                <c:pt idx="3">
                  <c:v>3157</c:v>
                </c:pt>
                <c:pt idx="4">
                  <c:v>3401</c:v>
                </c:pt>
                <c:pt idx="5">
                  <c:v>3462</c:v>
                </c:pt>
                <c:pt idx="6">
                  <c:v>9180</c:v>
                </c:pt>
                <c:pt idx="7">
                  <c:v>1051</c:v>
                </c:pt>
                <c:pt idx="8">
                  <c:v>1053</c:v>
                </c:pt>
                <c:pt idx="9">
                  <c:v>8221</c:v>
                </c:pt>
                <c:pt idx="10">
                  <c:v>3452</c:v>
                </c:pt>
                <c:pt idx="11">
                  <c:v>6439</c:v>
                </c:pt>
                <c:pt idx="12">
                  <c:v>1004</c:v>
                </c:pt>
                <c:pt idx="13">
                  <c:v>1058</c:v>
                </c:pt>
                <c:pt idx="14">
                  <c:v>7319</c:v>
                </c:pt>
                <c:pt idx="15">
                  <c:v>1060</c:v>
                </c:pt>
                <c:pt idx="16">
                  <c:v>8311</c:v>
                </c:pt>
                <c:pt idx="17">
                  <c:v>1055</c:v>
                </c:pt>
                <c:pt idx="18">
                  <c:v>5162</c:v>
                </c:pt>
                <c:pt idx="19">
                  <c:v>3451</c:v>
                </c:pt>
                <c:pt idx="20">
                  <c:v>9176</c:v>
                </c:pt>
                <c:pt idx="21">
                  <c:v>3455</c:v>
                </c:pt>
                <c:pt idx="22">
                  <c:v>3103</c:v>
                </c:pt>
                <c:pt idx="23">
                  <c:v>3158</c:v>
                </c:pt>
                <c:pt idx="24">
                  <c:v>3454</c:v>
                </c:pt>
              </c:numCache>
            </c:numRef>
          </c:cat>
          <c:val>
            <c:numRef>
              <c:f>Least2021!$B$3:$B$27</c:f>
              <c:numCache>
                <c:formatCode>General</c:formatCode>
                <c:ptCount val="25"/>
                <c:pt idx="0">
                  <c:v>246.028609855653</c:v>
                </c:pt>
                <c:pt idx="1">
                  <c:v>267.66046080124403</c:v>
                </c:pt>
                <c:pt idx="2">
                  <c:v>451.90900157746199</c:v>
                </c:pt>
                <c:pt idx="3">
                  <c:v>412.77865363528099</c:v>
                </c:pt>
                <c:pt idx="4">
                  <c:v>469.64320325323297</c:v>
                </c:pt>
                <c:pt idx="5">
                  <c:v>316.11927575353798</c:v>
                </c:pt>
                <c:pt idx="6">
                  <c:v>428.13695261056802</c:v>
                </c:pt>
                <c:pt idx="7">
                  <c:v>195.99519596118799</c:v>
                </c:pt>
                <c:pt idx="8">
                  <c:v>443.33126041248596</c:v>
                </c:pt>
                <c:pt idx="9">
                  <c:v>275.72663254074098</c:v>
                </c:pt>
                <c:pt idx="10">
                  <c:v>230.00257952499902</c:v>
                </c:pt>
                <c:pt idx="11">
                  <c:v>466.11724190649102</c:v>
                </c:pt>
                <c:pt idx="12">
                  <c:v>148.36762587302999</c:v>
                </c:pt>
                <c:pt idx="13">
                  <c:v>170.96400321997402</c:v>
                </c:pt>
                <c:pt idx="14">
                  <c:v>857.43551602811397</c:v>
                </c:pt>
                <c:pt idx="15">
                  <c:v>320.47254872641997</c:v>
                </c:pt>
                <c:pt idx="16">
                  <c:v>405.702893234633</c:v>
                </c:pt>
                <c:pt idx="17">
                  <c:v>343.96176282827099</c:v>
                </c:pt>
                <c:pt idx="18">
                  <c:v>521.906334918276</c:v>
                </c:pt>
                <c:pt idx="19">
                  <c:v>424.02603112619602</c:v>
                </c:pt>
                <c:pt idx="20">
                  <c:v>584.691821463628</c:v>
                </c:pt>
                <c:pt idx="21">
                  <c:v>127.637939171038</c:v>
                </c:pt>
                <c:pt idx="22">
                  <c:v>300.57683354824002</c:v>
                </c:pt>
                <c:pt idx="23">
                  <c:v>319.37006146129301</c:v>
                </c:pt>
                <c:pt idx="24">
                  <c:v>463.44789370899099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DE-426A-8C68-BF8D78DF5373}"/>
            </c:ext>
          </c:extLst>
        </c:ser>
        <c:ser>
          <c:idx val="1"/>
          <c:order val="1"/>
          <c:tx>
            <c:strRef>
              <c:f>Least2021!$C$2</c:f>
              <c:strCache>
                <c:ptCount val="1"/>
                <c:pt idx="0">
                  <c:v>CVD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Least2021!$A$3:$A$27</c:f>
              <c:numCache>
                <c:formatCode>00000</c:formatCode>
                <c:ptCount val="25"/>
                <c:pt idx="0">
                  <c:v>7211</c:v>
                </c:pt>
                <c:pt idx="1">
                  <c:v>3403</c:v>
                </c:pt>
                <c:pt idx="2">
                  <c:v>3456</c:v>
                </c:pt>
                <c:pt idx="3">
                  <c:v>3157</c:v>
                </c:pt>
                <c:pt idx="4">
                  <c:v>3401</c:v>
                </c:pt>
                <c:pt idx="5">
                  <c:v>3462</c:v>
                </c:pt>
                <c:pt idx="6">
                  <c:v>9180</c:v>
                </c:pt>
                <c:pt idx="7">
                  <c:v>1051</c:v>
                </c:pt>
                <c:pt idx="8">
                  <c:v>1053</c:v>
                </c:pt>
                <c:pt idx="9">
                  <c:v>8221</c:v>
                </c:pt>
                <c:pt idx="10">
                  <c:v>3452</c:v>
                </c:pt>
                <c:pt idx="11">
                  <c:v>6439</c:v>
                </c:pt>
                <c:pt idx="12">
                  <c:v>1004</c:v>
                </c:pt>
                <c:pt idx="13">
                  <c:v>1058</c:v>
                </c:pt>
                <c:pt idx="14">
                  <c:v>7319</c:v>
                </c:pt>
                <c:pt idx="15">
                  <c:v>1060</c:v>
                </c:pt>
                <c:pt idx="16">
                  <c:v>8311</c:v>
                </c:pt>
                <c:pt idx="17">
                  <c:v>1055</c:v>
                </c:pt>
                <c:pt idx="18">
                  <c:v>5162</c:v>
                </c:pt>
                <c:pt idx="19">
                  <c:v>3451</c:v>
                </c:pt>
                <c:pt idx="20">
                  <c:v>9176</c:v>
                </c:pt>
                <c:pt idx="21">
                  <c:v>3455</c:v>
                </c:pt>
                <c:pt idx="22">
                  <c:v>3103</c:v>
                </c:pt>
                <c:pt idx="23">
                  <c:v>3158</c:v>
                </c:pt>
                <c:pt idx="24">
                  <c:v>3454</c:v>
                </c:pt>
              </c:numCache>
            </c:numRef>
          </c:cat>
          <c:val>
            <c:numRef>
              <c:f>Least2021!$C$3:$C$27</c:f>
              <c:numCache>
                <c:formatCode>General</c:formatCode>
                <c:ptCount val="25"/>
                <c:pt idx="0">
                  <c:v>-419.64047479538385</c:v>
                </c:pt>
                <c:pt idx="1">
                  <c:v>-572.13906982291473</c:v>
                </c:pt>
                <c:pt idx="2">
                  <c:v>-750.19044693370461</c:v>
                </c:pt>
                <c:pt idx="3">
                  <c:v>-906.3872067190523</c:v>
                </c:pt>
                <c:pt idx="4">
                  <c:v>-878.22091274406284</c:v>
                </c:pt>
                <c:pt idx="5">
                  <c:v>-634.01866080481568</c:v>
                </c:pt>
                <c:pt idx="6">
                  <c:v>-409.10378967739052</c:v>
                </c:pt>
                <c:pt idx="7">
                  <c:v>-567.80814047041849</c:v>
                </c:pt>
                <c:pt idx="8">
                  <c:v>-601.38374659747933</c:v>
                </c:pt>
                <c:pt idx="9">
                  <c:v>-313.76299880000533</c:v>
                </c:pt>
                <c:pt idx="10">
                  <c:v>-284.2798273726703</c:v>
                </c:pt>
                <c:pt idx="11">
                  <c:v>-566.49298490984802</c:v>
                </c:pt>
                <c:pt idx="12">
                  <c:v>-541.5387320852783</c:v>
                </c:pt>
                <c:pt idx="13">
                  <c:v>-376.58318567950164</c:v>
                </c:pt>
                <c:pt idx="14">
                  <c:v>-301.83761479916166</c:v>
                </c:pt>
                <c:pt idx="15">
                  <c:v>-460.05937264045815</c:v>
                </c:pt>
                <c:pt idx="16">
                  <c:v>-333.55262601011782</c:v>
                </c:pt>
                <c:pt idx="17">
                  <c:v>-426.87827874136383</c:v>
                </c:pt>
                <c:pt idx="18">
                  <c:v>-390.93493314939678</c:v>
                </c:pt>
                <c:pt idx="19">
                  <c:v>-572.32420693548238</c:v>
                </c:pt>
                <c:pt idx="20">
                  <c:v>-446.54961697571116</c:v>
                </c:pt>
                <c:pt idx="21">
                  <c:v>-274.62801683343469</c:v>
                </c:pt>
                <c:pt idx="22">
                  <c:v>-474.07602616683789</c:v>
                </c:pt>
                <c:pt idx="23">
                  <c:v>-801.57638706187208</c:v>
                </c:pt>
                <c:pt idx="24">
                  <c:v>-454.61307929971099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DE-426A-8C68-BF8D78DF5373}"/>
            </c:ext>
          </c:extLst>
        </c:ser>
        <c:ser>
          <c:idx val="2"/>
          <c:order val="2"/>
          <c:tx>
            <c:strRef>
              <c:f>Least2021!$D$2</c:f>
              <c:strCache>
                <c:ptCount val="1"/>
                <c:pt idx="0">
                  <c:v>Neoplasms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Least2021!$A$3:$A$27</c:f>
              <c:numCache>
                <c:formatCode>00000</c:formatCode>
                <c:ptCount val="25"/>
                <c:pt idx="0">
                  <c:v>7211</c:v>
                </c:pt>
                <c:pt idx="1">
                  <c:v>3403</c:v>
                </c:pt>
                <c:pt idx="2">
                  <c:v>3456</c:v>
                </c:pt>
                <c:pt idx="3">
                  <c:v>3157</c:v>
                </c:pt>
                <c:pt idx="4">
                  <c:v>3401</c:v>
                </c:pt>
                <c:pt idx="5">
                  <c:v>3462</c:v>
                </c:pt>
                <c:pt idx="6">
                  <c:v>9180</c:v>
                </c:pt>
                <c:pt idx="7">
                  <c:v>1051</c:v>
                </c:pt>
                <c:pt idx="8">
                  <c:v>1053</c:v>
                </c:pt>
                <c:pt idx="9">
                  <c:v>8221</c:v>
                </c:pt>
                <c:pt idx="10">
                  <c:v>3452</c:v>
                </c:pt>
                <c:pt idx="11">
                  <c:v>6439</c:v>
                </c:pt>
                <c:pt idx="12">
                  <c:v>1004</c:v>
                </c:pt>
                <c:pt idx="13">
                  <c:v>1058</c:v>
                </c:pt>
                <c:pt idx="14">
                  <c:v>7319</c:v>
                </c:pt>
                <c:pt idx="15">
                  <c:v>1060</c:v>
                </c:pt>
                <c:pt idx="16">
                  <c:v>8311</c:v>
                </c:pt>
                <c:pt idx="17">
                  <c:v>1055</c:v>
                </c:pt>
                <c:pt idx="18">
                  <c:v>5162</c:v>
                </c:pt>
                <c:pt idx="19">
                  <c:v>3451</c:v>
                </c:pt>
                <c:pt idx="20">
                  <c:v>9176</c:v>
                </c:pt>
                <c:pt idx="21">
                  <c:v>3455</c:v>
                </c:pt>
                <c:pt idx="22">
                  <c:v>3103</c:v>
                </c:pt>
                <c:pt idx="23">
                  <c:v>3158</c:v>
                </c:pt>
                <c:pt idx="24">
                  <c:v>3454</c:v>
                </c:pt>
              </c:numCache>
            </c:numRef>
          </c:cat>
          <c:val>
            <c:numRef>
              <c:f>Least2021!$D$3:$D$27</c:f>
              <c:numCache>
                <c:formatCode>General</c:formatCode>
                <c:ptCount val="25"/>
                <c:pt idx="0">
                  <c:v>-378.04854396321025</c:v>
                </c:pt>
                <c:pt idx="1">
                  <c:v>-270.66380849266943</c:v>
                </c:pt>
                <c:pt idx="2">
                  <c:v>-147.18164813345993</c:v>
                </c:pt>
                <c:pt idx="3">
                  <c:v>-264.02973311678988</c:v>
                </c:pt>
                <c:pt idx="4">
                  <c:v>-218.48057297899004</c:v>
                </c:pt>
                <c:pt idx="5">
                  <c:v>-134.72946160238007</c:v>
                </c:pt>
                <c:pt idx="6">
                  <c:v>-61.074551331810198</c:v>
                </c:pt>
                <c:pt idx="7">
                  <c:v>15.580938760180288</c:v>
                </c:pt>
                <c:pt idx="8">
                  <c:v>-214.16507669724024</c:v>
                </c:pt>
                <c:pt idx="9">
                  <c:v>-100.82591182322994</c:v>
                </c:pt>
                <c:pt idx="10">
                  <c:v>-143.6325947795699</c:v>
                </c:pt>
                <c:pt idx="11">
                  <c:v>-222.07298312339981</c:v>
                </c:pt>
                <c:pt idx="12">
                  <c:v>77.478945395649589</c:v>
                </c:pt>
                <c:pt idx="13">
                  <c:v>-48.768480168750102</c:v>
                </c:pt>
                <c:pt idx="14">
                  <c:v>-566.27550030185012</c:v>
                </c:pt>
                <c:pt idx="15">
                  <c:v>-134.10850494411989</c:v>
                </c:pt>
                <c:pt idx="16">
                  <c:v>-39.812557742679928</c:v>
                </c:pt>
                <c:pt idx="17">
                  <c:v>-218.63519469662015</c:v>
                </c:pt>
                <c:pt idx="18">
                  <c:v>-261.61855773634989</c:v>
                </c:pt>
                <c:pt idx="19">
                  <c:v>-134.5144575920599</c:v>
                </c:pt>
                <c:pt idx="20">
                  <c:v>-212.5608062800402</c:v>
                </c:pt>
                <c:pt idx="21">
                  <c:v>-317.95299553445966</c:v>
                </c:pt>
                <c:pt idx="22">
                  <c:v>-180.67395225854034</c:v>
                </c:pt>
                <c:pt idx="23">
                  <c:v>209.71792538847012</c:v>
                </c:pt>
                <c:pt idx="24">
                  <c:v>-167.4942501477999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0DE-426A-8C68-BF8D78DF5373}"/>
            </c:ext>
          </c:extLst>
        </c:ser>
        <c:ser>
          <c:idx val="3"/>
          <c:order val="3"/>
          <c:tx>
            <c:strRef>
              <c:f>Least2021!$E$2</c:f>
              <c:strCache>
                <c:ptCount val="1"/>
                <c:pt idx="0">
                  <c:v>Mental/nervous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Least2021!$A$3:$A$27</c:f>
              <c:numCache>
                <c:formatCode>00000</c:formatCode>
                <c:ptCount val="25"/>
                <c:pt idx="0">
                  <c:v>7211</c:v>
                </c:pt>
                <c:pt idx="1">
                  <c:v>3403</c:v>
                </c:pt>
                <c:pt idx="2">
                  <c:v>3456</c:v>
                </c:pt>
                <c:pt idx="3">
                  <c:v>3157</c:v>
                </c:pt>
                <c:pt idx="4">
                  <c:v>3401</c:v>
                </c:pt>
                <c:pt idx="5">
                  <c:v>3462</c:v>
                </c:pt>
                <c:pt idx="6">
                  <c:v>9180</c:v>
                </c:pt>
                <c:pt idx="7">
                  <c:v>1051</c:v>
                </c:pt>
                <c:pt idx="8">
                  <c:v>1053</c:v>
                </c:pt>
                <c:pt idx="9">
                  <c:v>8221</c:v>
                </c:pt>
                <c:pt idx="10">
                  <c:v>3452</c:v>
                </c:pt>
                <c:pt idx="11">
                  <c:v>6439</c:v>
                </c:pt>
                <c:pt idx="12">
                  <c:v>1004</c:v>
                </c:pt>
                <c:pt idx="13">
                  <c:v>1058</c:v>
                </c:pt>
                <c:pt idx="14">
                  <c:v>7319</c:v>
                </c:pt>
                <c:pt idx="15">
                  <c:v>1060</c:v>
                </c:pt>
                <c:pt idx="16">
                  <c:v>8311</c:v>
                </c:pt>
                <c:pt idx="17">
                  <c:v>1055</c:v>
                </c:pt>
                <c:pt idx="18">
                  <c:v>5162</c:v>
                </c:pt>
                <c:pt idx="19">
                  <c:v>3451</c:v>
                </c:pt>
                <c:pt idx="20">
                  <c:v>9176</c:v>
                </c:pt>
                <c:pt idx="21">
                  <c:v>3455</c:v>
                </c:pt>
                <c:pt idx="22">
                  <c:v>3103</c:v>
                </c:pt>
                <c:pt idx="23">
                  <c:v>3158</c:v>
                </c:pt>
                <c:pt idx="24">
                  <c:v>3454</c:v>
                </c:pt>
              </c:numCache>
            </c:numRef>
          </c:cat>
          <c:val>
            <c:numRef>
              <c:f>Least2021!$E$3:$E$27</c:f>
              <c:numCache>
                <c:formatCode>General</c:formatCode>
                <c:ptCount val="25"/>
                <c:pt idx="0">
                  <c:v>-76.660025813675816</c:v>
                </c:pt>
                <c:pt idx="1">
                  <c:v>65.071853782000062</c:v>
                </c:pt>
                <c:pt idx="2">
                  <c:v>-43.206242173009969</c:v>
                </c:pt>
                <c:pt idx="3">
                  <c:v>5.1659305440400658</c:v>
                </c:pt>
                <c:pt idx="4">
                  <c:v>-17.893716718097039</c:v>
                </c:pt>
                <c:pt idx="5">
                  <c:v>60.416298779311091</c:v>
                </c:pt>
                <c:pt idx="6">
                  <c:v>-134.3116676046709</c:v>
                </c:pt>
                <c:pt idx="7">
                  <c:v>-85.226309957718968</c:v>
                </c:pt>
                <c:pt idx="8">
                  <c:v>-33.493765158760084</c:v>
                </c:pt>
                <c:pt idx="9">
                  <c:v>-189.88112066989902</c:v>
                </c:pt>
                <c:pt idx="10">
                  <c:v>14.307285682656129</c:v>
                </c:pt>
                <c:pt idx="11">
                  <c:v>-12.421638013140978</c:v>
                </c:pt>
                <c:pt idx="12">
                  <c:v>-51.278591225931905</c:v>
                </c:pt>
                <c:pt idx="13">
                  <c:v>47.590488494927968</c:v>
                </c:pt>
                <c:pt idx="14">
                  <c:v>-123.49693985731608</c:v>
                </c:pt>
                <c:pt idx="15">
                  <c:v>23.663757225500149</c:v>
                </c:pt>
                <c:pt idx="16">
                  <c:v>-291.45442390962319</c:v>
                </c:pt>
                <c:pt idx="17">
                  <c:v>-49.195192473572092</c:v>
                </c:pt>
                <c:pt idx="18">
                  <c:v>-17.017975251983898</c:v>
                </c:pt>
                <c:pt idx="19">
                  <c:v>109.99254695731793</c:v>
                </c:pt>
                <c:pt idx="20">
                  <c:v>15.886890350621002</c:v>
                </c:pt>
                <c:pt idx="21">
                  <c:v>-44.021156135778938</c:v>
                </c:pt>
                <c:pt idx="22">
                  <c:v>125.82193899417621</c:v>
                </c:pt>
                <c:pt idx="23">
                  <c:v>8.7737829025589917</c:v>
                </c:pt>
                <c:pt idx="24">
                  <c:v>23.405335475770016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0DE-426A-8C68-BF8D78DF5373}"/>
            </c:ext>
          </c:extLst>
        </c:ser>
        <c:ser>
          <c:idx val="4"/>
          <c:order val="4"/>
          <c:tx>
            <c:strRef>
              <c:f>Least2021!$F$2</c:f>
              <c:strCache>
                <c:ptCount val="1"/>
                <c:pt idx="0">
                  <c:v>Respiratory</c:v>
                </c:pt>
              </c:strCache>
            </c:strRef>
          </c:tx>
          <c:spPr>
            <a:solidFill>
              <a:srgbClr val="84B4E0"/>
            </a:solidFill>
            <a:ln>
              <a:noFill/>
            </a:ln>
            <a:effectLst/>
          </c:spPr>
          <c:invertIfNegative val="0"/>
          <c:cat>
            <c:numRef>
              <c:f>Least2021!$A$3:$A$27</c:f>
              <c:numCache>
                <c:formatCode>00000</c:formatCode>
                <c:ptCount val="25"/>
                <c:pt idx="0">
                  <c:v>7211</c:v>
                </c:pt>
                <c:pt idx="1">
                  <c:v>3403</c:v>
                </c:pt>
                <c:pt idx="2">
                  <c:v>3456</c:v>
                </c:pt>
                <c:pt idx="3">
                  <c:v>3157</c:v>
                </c:pt>
                <c:pt idx="4">
                  <c:v>3401</c:v>
                </c:pt>
                <c:pt idx="5">
                  <c:v>3462</c:v>
                </c:pt>
                <c:pt idx="6">
                  <c:v>9180</c:v>
                </c:pt>
                <c:pt idx="7">
                  <c:v>1051</c:v>
                </c:pt>
                <c:pt idx="8">
                  <c:v>1053</c:v>
                </c:pt>
                <c:pt idx="9">
                  <c:v>8221</c:v>
                </c:pt>
                <c:pt idx="10">
                  <c:v>3452</c:v>
                </c:pt>
                <c:pt idx="11">
                  <c:v>6439</c:v>
                </c:pt>
                <c:pt idx="12">
                  <c:v>1004</c:v>
                </c:pt>
                <c:pt idx="13">
                  <c:v>1058</c:v>
                </c:pt>
                <c:pt idx="14">
                  <c:v>7319</c:v>
                </c:pt>
                <c:pt idx="15">
                  <c:v>1060</c:v>
                </c:pt>
                <c:pt idx="16">
                  <c:v>8311</c:v>
                </c:pt>
                <c:pt idx="17">
                  <c:v>1055</c:v>
                </c:pt>
                <c:pt idx="18">
                  <c:v>5162</c:v>
                </c:pt>
                <c:pt idx="19">
                  <c:v>3451</c:v>
                </c:pt>
                <c:pt idx="20">
                  <c:v>9176</c:v>
                </c:pt>
                <c:pt idx="21">
                  <c:v>3455</c:v>
                </c:pt>
                <c:pt idx="22">
                  <c:v>3103</c:v>
                </c:pt>
                <c:pt idx="23">
                  <c:v>3158</c:v>
                </c:pt>
                <c:pt idx="24">
                  <c:v>3454</c:v>
                </c:pt>
              </c:numCache>
            </c:numRef>
          </c:cat>
          <c:val>
            <c:numRef>
              <c:f>Least2021!$F$3:$F$27</c:f>
              <c:numCache>
                <c:formatCode>General</c:formatCode>
                <c:ptCount val="25"/>
                <c:pt idx="0">
                  <c:v>-89.285224392845407</c:v>
                </c:pt>
                <c:pt idx="1">
                  <c:v>-126.05405279414299</c:v>
                </c:pt>
                <c:pt idx="2">
                  <c:v>-302.3925178997913</c:v>
                </c:pt>
                <c:pt idx="3">
                  <c:v>-174.25889962107601</c:v>
                </c:pt>
                <c:pt idx="4">
                  <c:v>-211.00706329591299</c:v>
                </c:pt>
                <c:pt idx="5">
                  <c:v>-254.52733789002707</c:v>
                </c:pt>
                <c:pt idx="6">
                  <c:v>-196.88705796673059</c:v>
                </c:pt>
                <c:pt idx="7">
                  <c:v>-83.049257852308983</c:v>
                </c:pt>
                <c:pt idx="8">
                  <c:v>-198.34751844157108</c:v>
                </c:pt>
                <c:pt idx="9">
                  <c:v>-141.6881864283485</c:v>
                </c:pt>
                <c:pt idx="10">
                  <c:v>-319.56713851298298</c:v>
                </c:pt>
                <c:pt idx="11">
                  <c:v>-197.57970401909597</c:v>
                </c:pt>
                <c:pt idx="12">
                  <c:v>-176.66576209649293</c:v>
                </c:pt>
                <c:pt idx="13">
                  <c:v>-201.6179144615561</c:v>
                </c:pt>
                <c:pt idx="14">
                  <c:v>-206.57783398433594</c:v>
                </c:pt>
                <c:pt idx="15">
                  <c:v>-102.88626494859693</c:v>
                </c:pt>
                <c:pt idx="16">
                  <c:v>-138.45417122901398</c:v>
                </c:pt>
                <c:pt idx="17">
                  <c:v>-93.19030234909701</c:v>
                </c:pt>
                <c:pt idx="18">
                  <c:v>-232.35197195884507</c:v>
                </c:pt>
                <c:pt idx="19">
                  <c:v>-169.66360024354492</c:v>
                </c:pt>
                <c:pt idx="20">
                  <c:v>-260.5293939980528</c:v>
                </c:pt>
                <c:pt idx="21">
                  <c:v>-104.45939783847291</c:v>
                </c:pt>
                <c:pt idx="22">
                  <c:v>-160.65017239749</c:v>
                </c:pt>
                <c:pt idx="23">
                  <c:v>-244.39663726553886</c:v>
                </c:pt>
                <c:pt idx="24">
                  <c:v>-193.46408957309905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0DE-426A-8C68-BF8D78DF5373}"/>
            </c:ext>
          </c:extLst>
        </c:ser>
        <c:ser>
          <c:idx val="5"/>
          <c:order val="5"/>
          <c:tx>
            <c:strRef>
              <c:f>Least2021!$G$2</c:f>
              <c:strCache>
                <c:ptCount val="1"/>
                <c:pt idx="0">
                  <c:v>Digestive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Least2021!$A$3:$A$27</c:f>
              <c:numCache>
                <c:formatCode>00000</c:formatCode>
                <c:ptCount val="25"/>
                <c:pt idx="0">
                  <c:v>7211</c:v>
                </c:pt>
                <c:pt idx="1">
                  <c:v>3403</c:v>
                </c:pt>
                <c:pt idx="2">
                  <c:v>3456</c:v>
                </c:pt>
                <c:pt idx="3">
                  <c:v>3157</c:v>
                </c:pt>
                <c:pt idx="4">
                  <c:v>3401</c:v>
                </c:pt>
                <c:pt idx="5">
                  <c:v>3462</c:v>
                </c:pt>
                <c:pt idx="6">
                  <c:v>9180</c:v>
                </c:pt>
                <c:pt idx="7">
                  <c:v>1051</c:v>
                </c:pt>
                <c:pt idx="8">
                  <c:v>1053</c:v>
                </c:pt>
                <c:pt idx="9">
                  <c:v>8221</c:v>
                </c:pt>
                <c:pt idx="10">
                  <c:v>3452</c:v>
                </c:pt>
                <c:pt idx="11">
                  <c:v>6439</c:v>
                </c:pt>
                <c:pt idx="12">
                  <c:v>1004</c:v>
                </c:pt>
                <c:pt idx="13">
                  <c:v>1058</c:v>
                </c:pt>
                <c:pt idx="14">
                  <c:v>7319</c:v>
                </c:pt>
                <c:pt idx="15">
                  <c:v>1060</c:v>
                </c:pt>
                <c:pt idx="16">
                  <c:v>8311</c:v>
                </c:pt>
                <c:pt idx="17">
                  <c:v>1055</c:v>
                </c:pt>
                <c:pt idx="18">
                  <c:v>5162</c:v>
                </c:pt>
                <c:pt idx="19">
                  <c:v>3451</c:v>
                </c:pt>
                <c:pt idx="20">
                  <c:v>9176</c:v>
                </c:pt>
                <c:pt idx="21">
                  <c:v>3455</c:v>
                </c:pt>
                <c:pt idx="22">
                  <c:v>3103</c:v>
                </c:pt>
                <c:pt idx="23">
                  <c:v>3158</c:v>
                </c:pt>
                <c:pt idx="24">
                  <c:v>3454</c:v>
                </c:pt>
              </c:numCache>
            </c:numRef>
          </c:cat>
          <c:val>
            <c:numRef>
              <c:f>Least2021!$G$3:$G$27</c:f>
              <c:numCache>
                <c:formatCode>General</c:formatCode>
                <c:ptCount val="25"/>
                <c:pt idx="0">
                  <c:v>-112.78014724266302</c:v>
                </c:pt>
                <c:pt idx="1">
                  <c:v>-61.081126088637973</c:v>
                </c:pt>
                <c:pt idx="2">
                  <c:v>10.460975213552956</c:v>
                </c:pt>
                <c:pt idx="3">
                  <c:v>-16.656572442016</c:v>
                </c:pt>
                <c:pt idx="4">
                  <c:v>57.073086970458974</c:v>
                </c:pt>
                <c:pt idx="5">
                  <c:v>121.82234282633499</c:v>
                </c:pt>
                <c:pt idx="6">
                  <c:v>-189.76375845995301</c:v>
                </c:pt>
                <c:pt idx="7">
                  <c:v>0.41401764535498842</c:v>
                </c:pt>
                <c:pt idx="8">
                  <c:v>-88.453234792468947</c:v>
                </c:pt>
                <c:pt idx="9">
                  <c:v>-44.281469012282969</c:v>
                </c:pt>
                <c:pt idx="10">
                  <c:v>-29.933830029156979</c:v>
                </c:pt>
                <c:pt idx="11">
                  <c:v>27.98548711912099</c:v>
                </c:pt>
                <c:pt idx="12">
                  <c:v>93.365422245217019</c:v>
                </c:pt>
                <c:pt idx="13">
                  <c:v>-72.189089796762005</c:v>
                </c:pt>
                <c:pt idx="14">
                  <c:v>-103.24038530686897</c:v>
                </c:pt>
                <c:pt idx="15">
                  <c:v>-61.513301374791013</c:v>
                </c:pt>
                <c:pt idx="16">
                  <c:v>95.540663185367976</c:v>
                </c:pt>
                <c:pt idx="17">
                  <c:v>-34.067132865988015</c:v>
                </c:pt>
                <c:pt idx="18">
                  <c:v>-39.174385795985017</c:v>
                </c:pt>
                <c:pt idx="19">
                  <c:v>9.3322614032740034</c:v>
                </c:pt>
                <c:pt idx="20">
                  <c:v>37.637537989522968</c:v>
                </c:pt>
                <c:pt idx="21">
                  <c:v>50.58287021533306</c:v>
                </c:pt>
                <c:pt idx="22">
                  <c:v>97.278802314057998</c:v>
                </c:pt>
                <c:pt idx="23">
                  <c:v>108.51429780401702</c:v>
                </c:pt>
                <c:pt idx="24">
                  <c:v>-32.140359277357959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0DE-426A-8C68-BF8D78DF5373}"/>
            </c:ext>
          </c:extLst>
        </c:ser>
        <c:ser>
          <c:idx val="6"/>
          <c:order val="6"/>
          <c:tx>
            <c:strRef>
              <c:f>Least2021!$H$2</c:f>
              <c:strCache>
                <c:ptCount val="1"/>
                <c:pt idx="0">
                  <c:v>External</c:v>
                </c:pt>
              </c:strCache>
            </c:strRef>
          </c:tx>
          <c:spPr>
            <a:solidFill>
              <a:srgbClr val="93C571"/>
            </a:solidFill>
            <a:ln>
              <a:noFill/>
            </a:ln>
            <a:effectLst/>
          </c:spPr>
          <c:invertIfNegative val="0"/>
          <c:cat>
            <c:numRef>
              <c:f>Least2021!$A$3:$A$27</c:f>
              <c:numCache>
                <c:formatCode>00000</c:formatCode>
                <c:ptCount val="25"/>
                <c:pt idx="0">
                  <c:v>7211</c:v>
                </c:pt>
                <c:pt idx="1">
                  <c:v>3403</c:v>
                </c:pt>
                <c:pt idx="2">
                  <c:v>3456</c:v>
                </c:pt>
                <c:pt idx="3">
                  <c:v>3157</c:v>
                </c:pt>
                <c:pt idx="4">
                  <c:v>3401</c:v>
                </c:pt>
                <c:pt idx="5">
                  <c:v>3462</c:v>
                </c:pt>
                <c:pt idx="6">
                  <c:v>9180</c:v>
                </c:pt>
                <c:pt idx="7">
                  <c:v>1051</c:v>
                </c:pt>
                <c:pt idx="8">
                  <c:v>1053</c:v>
                </c:pt>
                <c:pt idx="9">
                  <c:v>8221</c:v>
                </c:pt>
                <c:pt idx="10">
                  <c:v>3452</c:v>
                </c:pt>
                <c:pt idx="11">
                  <c:v>6439</c:v>
                </c:pt>
                <c:pt idx="12">
                  <c:v>1004</c:v>
                </c:pt>
                <c:pt idx="13">
                  <c:v>1058</c:v>
                </c:pt>
                <c:pt idx="14">
                  <c:v>7319</c:v>
                </c:pt>
                <c:pt idx="15">
                  <c:v>1060</c:v>
                </c:pt>
                <c:pt idx="16">
                  <c:v>8311</c:v>
                </c:pt>
                <c:pt idx="17">
                  <c:v>1055</c:v>
                </c:pt>
                <c:pt idx="18">
                  <c:v>5162</c:v>
                </c:pt>
                <c:pt idx="19">
                  <c:v>3451</c:v>
                </c:pt>
                <c:pt idx="20">
                  <c:v>9176</c:v>
                </c:pt>
                <c:pt idx="21">
                  <c:v>3455</c:v>
                </c:pt>
                <c:pt idx="22">
                  <c:v>3103</c:v>
                </c:pt>
                <c:pt idx="23">
                  <c:v>3158</c:v>
                </c:pt>
                <c:pt idx="24">
                  <c:v>3454</c:v>
                </c:pt>
              </c:numCache>
            </c:numRef>
          </c:cat>
          <c:val>
            <c:numRef>
              <c:f>Least2021!$H$3:$H$27</c:f>
              <c:numCache>
                <c:formatCode>General</c:formatCode>
                <c:ptCount val="25"/>
                <c:pt idx="0">
                  <c:v>26.190189278593948</c:v>
                </c:pt>
                <c:pt idx="1">
                  <c:v>-118.25124871980597</c:v>
                </c:pt>
                <c:pt idx="2">
                  <c:v>57.754446318200962</c:v>
                </c:pt>
                <c:pt idx="3">
                  <c:v>-43.838057154729995</c:v>
                </c:pt>
                <c:pt idx="4">
                  <c:v>-33.333253016521951</c:v>
                </c:pt>
                <c:pt idx="5">
                  <c:v>23.422056198008988</c:v>
                </c:pt>
                <c:pt idx="6">
                  <c:v>144.88176917765998</c:v>
                </c:pt>
                <c:pt idx="7">
                  <c:v>-87.504873042120039</c:v>
                </c:pt>
                <c:pt idx="8">
                  <c:v>-82.846773188329962</c:v>
                </c:pt>
                <c:pt idx="9">
                  <c:v>5.7461805110329465</c:v>
                </c:pt>
                <c:pt idx="10">
                  <c:v>-166.42313698799899</c:v>
                </c:pt>
                <c:pt idx="11">
                  <c:v>-25.974747018926962</c:v>
                </c:pt>
                <c:pt idx="12">
                  <c:v>-41.193000613145955</c:v>
                </c:pt>
                <c:pt idx="13">
                  <c:v>-137.79491244129105</c:v>
                </c:pt>
                <c:pt idx="14">
                  <c:v>8.9059094049380292</c:v>
                </c:pt>
                <c:pt idx="15">
                  <c:v>-70.332723508196977</c:v>
                </c:pt>
                <c:pt idx="16">
                  <c:v>-24.758859679155989</c:v>
                </c:pt>
                <c:pt idx="17">
                  <c:v>47.294558605513089</c:v>
                </c:pt>
                <c:pt idx="18">
                  <c:v>155.67548060012797</c:v>
                </c:pt>
                <c:pt idx="19">
                  <c:v>-70.815446186014015</c:v>
                </c:pt>
                <c:pt idx="20">
                  <c:v>120.64947496434201</c:v>
                </c:pt>
                <c:pt idx="21">
                  <c:v>-62.620503351445052</c:v>
                </c:pt>
                <c:pt idx="22">
                  <c:v>-111.88327619178398</c:v>
                </c:pt>
                <c:pt idx="23">
                  <c:v>110.982393051126</c:v>
                </c:pt>
                <c:pt idx="24">
                  <c:v>-98.449564207529988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0DE-426A-8C68-BF8D78DF5373}"/>
            </c:ext>
          </c:extLst>
        </c:ser>
        <c:ser>
          <c:idx val="7"/>
          <c:order val="7"/>
          <c:tx>
            <c:strRef>
              <c:f>Least2021!$I$2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Least2021!$A$3:$A$27</c:f>
              <c:numCache>
                <c:formatCode>00000</c:formatCode>
                <c:ptCount val="25"/>
                <c:pt idx="0">
                  <c:v>7211</c:v>
                </c:pt>
                <c:pt idx="1">
                  <c:v>3403</c:v>
                </c:pt>
                <c:pt idx="2">
                  <c:v>3456</c:v>
                </c:pt>
                <c:pt idx="3">
                  <c:v>3157</c:v>
                </c:pt>
                <c:pt idx="4">
                  <c:v>3401</c:v>
                </c:pt>
                <c:pt idx="5">
                  <c:v>3462</c:v>
                </c:pt>
                <c:pt idx="6">
                  <c:v>9180</c:v>
                </c:pt>
                <c:pt idx="7">
                  <c:v>1051</c:v>
                </c:pt>
                <c:pt idx="8">
                  <c:v>1053</c:v>
                </c:pt>
                <c:pt idx="9">
                  <c:v>8221</c:v>
                </c:pt>
                <c:pt idx="10">
                  <c:v>3452</c:v>
                </c:pt>
                <c:pt idx="11">
                  <c:v>6439</c:v>
                </c:pt>
                <c:pt idx="12">
                  <c:v>1004</c:v>
                </c:pt>
                <c:pt idx="13">
                  <c:v>1058</c:v>
                </c:pt>
                <c:pt idx="14">
                  <c:v>7319</c:v>
                </c:pt>
                <c:pt idx="15">
                  <c:v>1060</c:v>
                </c:pt>
                <c:pt idx="16">
                  <c:v>8311</c:v>
                </c:pt>
                <c:pt idx="17">
                  <c:v>1055</c:v>
                </c:pt>
                <c:pt idx="18">
                  <c:v>5162</c:v>
                </c:pt>
                <c:pt idx="19">
                  <c:v>3451</c:v>
                </c:pt>
                <c:pt idx="20">
                  <c:v>9176</c:v>
                </c:pt>
                <c:pt idx="21">
                  <c:v>3455</c:v>
                </c:pt>
                <c:pt idx="22">
                  <c:v>3103</c:v>
                </c:pt>
                <c:pt idx="23">
                  <c:v>3158</c:v>
                </c:pt>
                <c:pt idx="24">
                  <c:v>3454</c:v>
                </c:pt>
              </c:numCache>
            </c:numRef>
          </c:cat>
          <c:val>
            <c:numRef>
              <c:f>Least2021!$I$3:$I$27</c:f>
              <c:numCache>
                <c:formatCode>General</c:formatCode>
                <c:ptCount val="25"/>
                <c:pt idx="0">
                  <c:v>-245.02306331389809</c:v>
                </c:pt>
                <c:pt idx="1">
                  <c:v>-81.104609932901894</c:v>
                </c:pt>
                <c:pt idx="2">
                  <c:v>-142.45428958649995</c:v>
                </c:pt>
                <c:pt idx="3">
                  <c:v>159.64495656980012</c:v>
                </c:pt>
                <c:pt idx="4">
                  <c:v>94.544854511669882</c:v>
                </c:pt>
                <c:pt idx="5">
                  <c:v>-221.63937645403007</c:v>
                </c:pt>
                <c:pt idx="6">
                  <c:v>-296.31752578787018</c:v>
                </c:pt>
                <c:pt idx="7">
                  <c:v>-43.811795244249879</c:v>
                </c:pt>
                <c:pt idx="8">
                  <c:v>152.42793813946992</c:v>
                </c:pt>
                <c:pt idx="9">
                  <c:v>-110.06410797150397</c:v>
                </c:pt>
                <c:pt idx="10">
                  <c:v>88.149407787509972</c:v>
                </c:pt>
                <c:pt idx="11">
                  <c:v>-31.83824853131398</c:v>
                </c:pt>
                <c:pt idx="12">
                  <c:v>-61.012515493599949</c:v>
                </c:pt>
                <c:pt idx="13">
                  <c:v>87.444766341509876</c:v>
                </c:pt>
                <c:pt idx="14">
                  <c:v>-78.587288678640107</c:v>
                </c:pt>
                <c:pt idx="15">
                  <c:v>-22.38784349036996</c:v>
                </c:pt>
                <c:pt idx="16">
                  <c:v>-139.50626437229687</c:v>
                </c:pt>
                <c:pt idx="17">
                  <c:v>-6.2180365362398788</c:v>
                </c:pt>
                <c:pt idx="18">
                  <c:v>-163.83107572305994</c:v>
                </c:pt>
                <c:pt idx="19">
                  <c:v>-18.926649462010118</c:v>
                </c:pt>
                <c:pt idx="20">
                  <c:v>-261.07959470824903</c:v>
                </c:pt>
                <c:pt idx="21">
                  <c:v>207.14881920835978</c:v>
                </c:pt>
                <c:pt idx="22">
                  <c:v>-11.681293964840052</c:v>
                </c:pt>
                <c:pt idx="23">
                  <c:v>-125.00166250727011</c:v>
                </c:pt>
                <c:pt idx="24">
                  <c:v>60.582639298419963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40DE-426A-8C68-BF8D78DF53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100"/>
        <c:axId val="453402280"/>
        <c:axId val="453406216"/>
      </c:barChart>
      <c:catAx>
        <c:axId val="4534022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de-DE"/>
                  <a:t>District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de-DE"/>
            </a:p>
          </c:txPr>
        </c:title>
        <c:numFmt formatCode="000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de-DE"/>
          </a:p>
        </c:txPr>
        <c:crossAx val="453406216"/>
        <c:crossesAt val="-2000"/>
        <c:auto val="1"/>
        <c:lblAlgn val="ctr"/>
        <c:lblOffset val="100"/>
        <c:tickLblSkip val="1"/>
        <c:noMultiLvlLbl val="0"/>
      </c:catAx>
      <c:valAx>
        <c:axId val="453406216"/>
        <c:scaling>
          <c:orientation val="minMax"/>
          <c:max val="2050"/>
          <c:min val="-2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de-DE"/>
                  <a:t>Excess mortality per 100,000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de-DE"/>
          </a:p>
        </c:txPr>
        <c:crossAx val="453402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>
          <a:latin typeface="Arial" panose="020B0604020202020204" pitchFamily="34" charset="0"/>
          <a:cs typeface="Arial" panose="020B0604020202020204" pitchFamily="34" charset="0"/>
        </a:defRPr>
      </a:pPr>
      <a:endParaRPr lang="de-DE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Women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'2020'!$A$32</c:f>
              <c:strCache>
                <c:ptCount val="1"/>
                <c:pt idx="0">
                  <c:v>0-14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'2020'!$U$31:$AJ$31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'2020'!$U$32:$AJ$32</c:f>
              <c:numCache>
                <c:formatCode>0.0000</c:formatCode>
                <c:ptCount val="16"/>
                <c:pt idx="0">
                  <c:v>9.29230932117521E-3</c:v>
                </c:pt>
                <c:pt idx="1">
                  <c:v>-6.2099550060317234E-2</c:v>
                </c:pt>
                <c:pt idx="2">
                  <c:v>6.9789053222137964E-2</c:v>
                </c:pt>
                <c:pt idx="3">
                  <c:v>-0.12935019224659794</c:v>
                </c:pt>
                <c:pt idx="4">
                  <c:v>3.8604216292362985E-2</c:v>
                </c:pt>
                <c:pt idx="5">
                  <c:v>5.5194022514982094E-2</c:v>
                </c:pt>
                <c:pt idx="6">
                  <c:v>-7.0911242824322996E-3</c:v>
                </c:pt>
                <c:pt idx="7">
                  <c:v>1.0985903442183094E-2</c:v>
                </c:pt>
                <c:pt idx="8">
                  <c:v>2.662893191548216E-2</c:v>
                </c:pt>
                <c:pt idx="9">
                  <c:v>7.6054329936425746E-2</c:v>
                </c:pt>
                <c:pt idx="10">
                  <c:v>4.7167916802450707E-2</c:v>
                </c:pt>
                <c:pt idx="11">
                  <c:v>-4.6321394387617634E-3</c:v>
                </c:pt>
                <c:pt idx="12">
                  <c:v>-9.6712331953156622E-2</c:v>
                </c:pt>
                <c:pt idx="13">
                  <c:v>2.9671415446152597E-2</c:v>
                </c:pt>
                <c:pt idx="14">
                  <c:v>-2.2810982147269974E-2</c:v>
                </c:pt>
                <c:pt idx="15">
                  <c:v>9.7460273159413503E-3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0B-43EC-A52A-510E927575F9}"/>
            </c:ext>
          </c:extLst>
        </c:ser>
        <c:ser>
          <c:idx val="1"/>
          <c:order val="1"/>
          <c:tx>
            <c:strRef>
              <c:f>'2020'!$A$33</c:f>
              <c:strCache>
                <c:ptCount val="1"/>
                <c:pt idx="0">
                  <c:v>15-44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'2020'!$U$31:$AJ$31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'2020'!$U$33:$AJ$33</c:f>
              <c:numCache>
                <c:formatCode>0.0000</c:formatCode>
                <c:ptCount val="16"/>
                <c:pt idx="0">
                  <c:v>7.6583739218350211E-3</c:v>
                </c:pt>
                <c:pt idx="1">
                  <c:v>5.0016204348679212E-3</c:v>
                </c:pt>
                <c:pt idx="2">
                  <c:v>7.190560957359074E-2</c:v>
                </c:pt>
                <c:pt idx="3">
                  <c:v>-8.8993789469967083E-2</c:v>
                </c:pt>
                <c:pt idx="4">
                  <c:v>-3.4091118442205323E-3</c:v>
                </c:pt>
                <c:pt idx="5">
                  <c:v>-2.425257465990429E-2</c:v>
                </c:pt>
                <c:pt idx="6">
                  <c:v>1.224765307096487E-2</c:v>
                </c:pt>
                <c:pt idx="7">
                  <c:v>4.4790016134030025E-2</c:v>
                </c:pt>
                <c:pt idx="8">
                  <c:v>2.9300299784921467E-2</c:v>
                </c:pt>
                <c:pt idx="9">
                  <c:v>1.9145332753957703E-2</c:v>
                </c:pt>
                <c:pt idx="10">
                  <c:v>5.0656246491001783E-2</c:v>
                </c:pt>
                <c:pt idx="11">
                  <c:v>4.5934212331701488E-2</c:v>
                </c:pt>
                <c:pt idx="12">
                  <c:v>-6.4399548173490445E-2</c:v>
                </c:pt>
                <c:pt idx="13">
                  <c:v>3.1560293583694984E-2</c:v>
                </c:pt>
                <c:pt idx="14">
                  <c:v>4.8065382640494606E-2</c:v>
                </c:pt>
                <c:pt idx="15">
                  <c:v>3.6910572514678074E-2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0B-43EC-A52A-510E927575F9}"/>
            </c:ext>
          </c:extLst>
        </c:ser>
        <c:ser>
          <c:idx val="2"/>
          <c:order val="2"/>
          <c:tx>
            <c:strRef>
              <c:f>'2020'!$A$34</c:f>
              <c:strCache>
                <c:ptCount val="1"/>
                <c:pt idx="0">
                  <c:v>45-64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'2020'!$U$31:$AJ$31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'2020'!$U$34:$AJ$34</c:f>
              <c:numCache>
                <c:formatCode>0.0000</c:formatCode>
                <c:ptCount val="16"/>
                <c:pt idx="0">
                  <c:v>0.13373806821336839</c:v>
                </c:pt>
                <c:pt idx="1">
                  <c:v>0.19520658139634861</c:v>
                </c:pt>
                <c:pt idx="2">
                  <c:v>9.6484564830845471E-2</c:v>
                </c:pt>
                <c:pt idx="3">
                  <c:v>6.7690687385891138E-2</c:v>
                </c:pt>
                <c:pt idx="4">
                  <c:v>8.3839893104119698E-2</c:v>
                </c:pt>
                <c:pt idx="5">
                  <c:v>6.9019206672798747E-2</c:v>
                </c:pt>
                <c:pt idx="6">
                  <c:v>-6.8593235639938001E-3</c:v>
                </c:pt>
                <c:pt idx="7">
                  <c:v>0.1348458456189334</c:v>
                </c:pt>
                <c:pt idx="8">
                  <c:v>3.0645268740023851E-2</c:v>
                </c:pt>
                <c:pt idx="9">
                  <c:v>8.9791837564987903E-2</c:v>
                </c:pt>
                <c:pt idx="10">
                  <c:v>6.1830783228692995E-2</c:v>
                </c:pt>
                <c:pt idx="11">
                  <c:v>7.4878162758167874E-2</c:v>
                </c:pt>
                <c:pt idx="12">
                  <c:v>-5.8788293247765522E-2</c:v>
                </c:pt>
                <c:pt idx="13">
                  <c:v>2.9149848850018131E-2</c:v>
                </c:pt>
                <c:pt idx="14">
                  <c:v>3.610422797829213E-2</c:v>
                </c:pt>
                <c:pt idx="15">
                  <c:v>0.11170227196603111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B0B-43EC-A52A-510E927575F9}"/>
            </c:ext>
          </c:extLst>
        </c:ser>
        <c:ser>
          <c:idx val="3"/>
          <c:order val="3"/>
          <c:tx>
            <c:strRef>
              <c:f>'2020'!$A$35</c:f>
              <c:strCache>
                <c:ptCount val="1"/>
                <c:pt idx="0">
                  <c:v>65-74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'2020'!$U$31:$AJ$31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'2020'!$U$35:$AJ$35</c:f>
              <c:numCache>
                <c:formatCode>0.0000</c:formatCode>
                <c:ptCount val="16"/>
                <c:pt idx="0">
                  <c:v>2.0639437746275704E-2</c:v>
                </c:pt>
                <c:pt idx="1">
                  <c:v>6.6353280146216775E-2</c:v>
                </c:pt>
                <c:pt idx="2">
                  <c:v>-1.8796932038839021E-2</c:v>
                </c:pt>
                <c:pt idx="3">
                  <c:v>4.6167470227416595E-2</c:v>
                </c:pt>
                <c:pt idx="4">
                  <c:v>-1.8992475890406958E-2</c:v>
                </c:pt>
                <c:pt idx="5">
                  <c:v>3.1561570012783001E-3</c:v>
                </c:pt>
                <c:pt idx="6">
                  <c:v>1.9141156337077751E-2</c:v>
                </c:pt>
                <c:pt idx="7">
                  <c:v>3.8461152015358394E-2</c:v>
                </c:pt>
                <c:pt idx="8">
                  <c:v>-9.8762203816704988E-4</c:v>
                </c:pt>
                <c:pt idx="9">
                  <c:v>-1.5186107188284895E-2</c:v>
                </c:pt>
                <c:pt idx="10">
                  <c:v>-6.2201222947472004E-2</c:v>
                </c:pt>
                <c:pt idx="11">
                  <c:v>-2.1308645948039398E-2</c:v>
                </c:pt>
                <c:pt idx="12">
                  <c:v>-1.5457827115319862E-2</c:v>
                </c:pt>
                <c:pt idx="13">
                  <c:v>-8.1926483450388402E-2</c:v>
                </c:pt>
                <c:pt idx="14">
                  <c:v>-7.2925049007679404E-2</c:v>
                </c:pt>
                <c:pt idx="15">
                  <c:v>6.2310853598134514E-2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B0B-43EC-A52A-510E927575F9}"/>
            </c:ext>
          </c:extLst>
        </c:ser>
        <c:ser>
          <c:idx val="4"/>
          <c:order val="4"/>
          <c:tx>
            <c:strRef>
              <c:f>'2020'!$A$36</c:f>
              <c:strCache>
                <c:ptCount val="1"/>
                <c:pt idx="0">
                  <c:v>75-84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'2020'!$U$31:$AJ$31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'2020'!$U$36:$AJ$36</c:f>
              <c:numCache>
                <c:formatCode>0.0000</c:formatCode>
                <c:ptCount val="16"/>
                <c:pt idx="0">
                  <c:v>0.1223486837669156</c:v>
                </c:pt>
                <c:pt idx="1">
                  <c:v>-4.0039631187973206E-2</c:v>
                </c:pt>
                <c:pt idx="2">
                  <c:v>6.2705068191846208E-2</c:v>
                </c:pt>
                <c:pt idx="3">
                  <c:v>-3.142874897257289E-2</c:v>
                </c:pt>
                <c:pt idx="4">
                  <c:v>3.0631112833660303E-2</c:v>
                </c:pt>
                <c:pt idx="5">
                  <c:v>2.6279404860524394E-2</c:v>
                </c:pt>
                <c:pt idx="6">
                  <c:v>4.7110271282022706E-2</c:v>
                </c:pt>
                <c:pt idx="7">
                  <c:v>2.9675175216539035E-3</c:v>
                </c:pt>
                <c:pt idx="8">
                  <c:v>-1.0904775115840003E-2</c:v>
                </c:pt>
                <c:pt idx="9">
                  <c:v>5.9480876089182302E-2</c:v>
                </c:pt>
                <c:pt idx="10">
                  <c:v>2.0862935352248303E-2</c:v>
                </c:pt>
                <c:pt idx="11">
                  <c:v>0.10345168626252391</c:v>
                </c:pt>
                <c:pt idx="12">
                  <c:v>0.13182286144305572</c:v>
                </c:pt>
                <c:pt idx="13">
                  <c:v>-4.0252413187296568E-2</c:v>
                </c:pt>
                <c:pt idx="14">
                  <c:v>0.12887150289791549</c:v>
                </c:pt>
                <c:pt idx="15">
                  <c:v>0.14975470295891571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0B-43EC-A52A-510E927575F9}"/>
            </c:ext>
          </c:extLst>
        </c:ser>
        <c:ser>
          <c:idx val="5"/>
          <c:order val="5"/>
          <c:tx>
            <c:strRef>
              <c:f>'2020'!$A$37</c:f>
              <c:strCache>
                <c:ptCount val="1"/>
                <c:pt idx="0">
                  <c:v>85+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'2020'!$U$31:$AJ$31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'2020'!$U$37:$AJ$37</c:f>
              <c:numCache>
                <c:formatCode>0.0000</c:formatCode>
                <c:ptCount val="16"/>
                <c:pt idx="0">
                  <c:v>0.15005610742983327</c:v>
                </c:pt>
                <c:pt idx="1">
                  <c:v>6.6261003595329243E-2</c:v>
                </c:pt>
                <c:pt idx="2">
                  <c:v>6.7060403749849284E-2</c:v>
                </c:pt>
                <c:pt idx="3">
                  <c:v>8.4128898410092759E-2</c:v>
                </c:pt>
                <c:pt idx="4">
                  <c:v>5.1235812174262263E-2</c:v>
                </c:pt>
                <c:pt idx="5">
                  <c:v>-2.6574662519067281E-2</c:v>
                </c:pt>
                <c:pt idx="6">
                  <c:v>2.761493793836679E-2</c:v>
                </c:pt>
                <c:pt idx="7">
                  <c:v>-8.5954088098958402E-3</c:v>
                </c:pt>
                <c:pt idx="8">
                  <c:v>-5.3910163246385374E-2</c:v>
                </c:pt>
                <c:pt idx="9">
                  <c:v>0.10377620367740542</c:v>
                </c:pt>
                <c:pt idx="10">
                  <c:v>-3.9844073820738381E-2</c:v>
                </c:pt>
                <c:pt idx="11">
                  <c:v>-5.0618588987418875E-2</c:v>
                </c:pt>
                <c:pt idx="12">
                  <c:v>0.10181771251819066</c:v>
                </c:pt>
                <c:pt idx="13">
                  <c:v>-0.21231738295222871</c:v>
                </c:pt>
                <c:pt idx="14">
                  <c:v>4.1895793598882854E-2</c:v>
                </c:pt>
                <c:pt idx="15">
                  <c:v>3.073351273327771E-2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B0B-43EC-A52A-510E927575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91147928"/>
        <c:axId val="591148912"/>
      </c:barChart>
      <c:catAx>
        <c:axId val="591147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8912"/>
        <c:crosses val="autoZero"/>
        <c:auto val="1"/>
        <c:lblAlgn val="ctr"/>
        <c:lblOffset val="100"/>
        <c:noMultiLvlLbl val="0"/>
      </c:catAx>
      <c:valAx>
        <c:axId val="591148912"/>
        <c:scaling>
          <c:orientation val="minMax"/>
          <c:max val="0.75000000000000011"/>
          <c:min val="-0.7500000000000001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Difference in years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.0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7928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de-DE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Men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'2021'!$A$32</c:f>
              <c:strCache>
                <c:ptCount val="1"/>
                <c:pt idx="0">
                  <c:v>0-14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'2021'!$B$31:$Q$31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'2021'!$B$32:$Q$32</c:f>
              <c:numCache>
                <c:formatCode>0.0000</c:formatCode>
                <c:ptCount val="16"/>
                <c:pt idx="0">
                  <c:v>1.1843347777400872E-3</c:v>
                </c:pt>
                <c:pt idx="1">
                  <c:v>2.0814732323692891E-2</c:v>
                </c:pt>
                <c:pt idx="2">
                  <c:v>3.3832987938232875E-2</c:v>
                </c:pt>
                <c:pt idx="3">
                  <c:v>0.27764954229237981</c:v>
                </c:pt>
                <c:pt idx="4">
                  <c:v>6.4670111016042114E-2</c:v>
                </c:pt>
                <c:pt idx="5">
                  <c:v>3.5128669756190082E-3</c:v>
                </c:pt>
                <c:pt idx="6">
                  <c:v>3.3377689707592119E-2</c:v>
                </c:pt>
                <c:pt idx="7">
                  <c:v>3.9040910704109415E-2</c:v>
                </c:pt>
                <c:pt idx="8">
                  <c:v>7.438939221948721E-3</c:v>
                </c:pt>
                <c:pt idx="9">
                  <c:v>-5.9221666609732063E-3</c:v>
                </c:pt>
                <c:pt idx="10">
                  <c:v>4.6464084941398157E-2</c:v>
                </c:pt>
                <c:pt idx="11">
                  <c:v>3.9573346958533769E-2</c:v>
                </c:pt>
                <c:pt idx="12">
                  <c:v>0.11332100086374909</c:v>
                </c:pt>
                <c:pt idx="13">
                  <c:v>2.1282311377291273E-2</c:v>
                </c:pt>
                <c:pt idx="14">
                  <c:v>-2.7385171957547551E-2</c:v>
                </c:pt>
                <c:pt idx="15">
                  <c:v>5.3012861255851362E-2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58-4532-9142-83D881F4347A}"/>
            </c:ext>
          </c:extLst>
        </c:ser>
        <c:ser>
          <c:idx val="1"/>
          <c:order val="1"/>
          <c:tx>
            <c:strRef>
              <c:f>'2021'!$A$33</c:f>
              <c:strCache>
                <c:ptCount val="1"/>
                <c:pt idx="0">
                  <c:v>15-44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'2021'!$B$31:$Q$31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'2021'!$B$33:$Q$33</c:f>
              <c:numCache>
                <c:formatCode>0.0000</c:formatCode>
                <c:ptCount val="16"/>
                <c:pt idx="0">
                  <c:v>5.1026465655034825E-2</c:v>
                </c:pt>
                <c:pt idx="1">
                  <c:v>-0.10313161287627547</c:v>
                </c:pt>
                <c:pt idx="2">
                  <c:v>-2.0188912395468609E-2</c:v>
                </c:pt>
                <c:pt idx="3">
                  <c:v>-5.1696927086737746E-2</c:v>
                </c:pt>
                <c:pt idx="4">
                  <c:v>-1.2884246517664601E-2</c:v>
                </c:pt>
                <c:pt idx="5">
                  <c:v>-6.107765475380942E-2</c:v>
                </c:pt>
                <c:pt idx="6">
                  <c:v>-6.4626685969123715E-2</c:v>
                </c:pt>
                <c:pt idx="7">
                  <c:v>7.644261899989134E-2</c:v>
                </c:pt>
                <c:pt idx="8">
                  <c:v>2.4259499637246058E-2</c:v>
                </c:pt>
                <c:pt idx="9">
                  <c:v>-0.25934987660269826</c:v>
                </c:pt>
                <c:pt idx="10">
                  <c:v>6.263731817071524E-3</c:v>
                </c:pt>
                <c:pt idx="11">
                  <c:v>-9.5324059953860313E-2</c:v>
                </c:pt>
                <c:pt idx="12">
                  <c:v>-7.8999466497414489E-2</c:v>
                </c:pt>
                <c:pt idx="13">
                  <c:v>-0.10216133414915882</c:v>
                </c:pt>
                <c:pt idx="14">
                  <c:v>-0.12313886973623769</c:v>
                </c:pt>
                <c:pt idx="15">
                  <c:v>-6.4595627993212987E-3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58-4532-9142-83D881F4347A}"/>
            </c:ext>
          </c:extLst>
        </c:ser>
        <c:ser>
          <c:idx val="2"/>
          <c:order val="2"/>
          <c:tx>
            <c:strRef>
              <c:f>'2021'!$A$34</c:f>
              <c:strCache>
                <c:ptCount val="1"/>
                <c:pt idx="0">
                  <c:v>45-64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'2021'!$B$31:$Q$31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'2021'!$B$34:$Q$34</c:f>
              <c:numCache>
                <c:formatCode>0.0000</c:formatCode>
                <c:ptCount val="16"/>
                <c:pt idx="0">
                  <c:v>0.19326827204235331</c:v>
                </c:pt>
                <c:pt idx="1">
                  <c:v>0.11803229621080642</c:v>
                </c:pt>
                <c:pt idx="2">
                  <c:v>-1.1529738129709977E-3</c:v>
                </c:pt>
                <c:pt idx="3">
                  <c:v>-0.23435075548530188</c:v>
                </c:pt>
                <c:pt idx="4">
                  <c:v>-3.4061581236784294E-2</c:v>
                </c:pt>
                <c:pt idx="5">
                  <c:v>-6.4746906852590769E-2</c:v>
                </c:pt>
                <c:pt idx="6">
                  <c:v>-0.14231704665884587</c:v>
                </c:pt>
                <c:pt idx="7">
                  <c:v>-5.740960292524018E-2</c:v>
                </c:pt>
                <c:pt idx="8">
                  <c:v>-7.2678278777956934E-2</c:v>
                </c:pt>
                <c:pt idx="9">
                  <c:v>0.21991748204101894</c:v>
                </c:pt>
                <c:pt idx="10">
                  <c:v>-5.00982750007921E-2</c:v>
                </c:pt>
                <c:pt idx="11">
                  <c:v>-0.13122136621736055</c:v>
                </c:pt>
                <c:pt idx="12">
                  <c:v>-2.9919678822551615E-2</c:v>
                </c:pt>
                <c:pt idx="13">
                  <c:v>-0.24752136710982559</c:v>
                </c:pt>
                <c:pt idx="14">
                  <c:v>-0.27033602841383708</c:v>
                </c:pt>
                <c:pt idx="15">
                  <c:v>-0.41429962734060471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458-4532-9142-83D881F4347A}"/>
            </c:ext>
          </c:extLst>
        </c:ser>
        <c:ser>
          <c:idx val="3"/>
          <c:order val="3"/>
          <c:tx>
            <c:strRef>
              <c:f>'2021'!$A$35</c:f>
              <c:strCache>
                <c:ptCount val="1"/>
                <c:pt idx="0">
                  <c:v>65-74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'2021'!$B$31:$Q$31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'2021'!$B$35:$Q$35</c:f>
              <c:numCache>
                <c:formatCode>0.0000</c:formatCode>
                <c:ptCount val="16"/>
                <c:pt idx="0">
                  <c:v>1.1529395411891099E-2</c:v>
                </c:pt>
                <c:pt idx="1">
                  <c:v>-0.14508966267226961</c:v>
                </c:pt>
                <c:pt idx="2">
                  <c:v>-0.12474105540940891</c:v>
                </c:pt>
                <c:pt idx="3">
                  <c:v>-0.17370426936133029</c:v>
                </c:pt>
                <c:pt idx="4">
                  <c:v>-0.1239894381415354</c:v>
                </c:pt>
                <c:pt idx="5">
                  <c:v>-0.1635015093383316</c:v>
                </c:pt>
                <c:pt idx="6">
                  <c:v>-8.05845969261796E-2</c:v>
                </c:pt>
                <c:pt idx="7">
                  <c:v>-9.0376273763098508E-2</c:v>
                </c:pt>
                <c:pt idx="8">
                  <c:v>-0.1526353179200228</c:v>
                </c:pt>
                <c:pt idx="9">
                  <c:v>-0.15053034188215281</c:v>
                </c:pt>
                <c:pt idx="10">
                  <c:v>-0.16479380305388952</c:v>
                </c:pt>
                <c:pt idx="11">
                  <c:v>-0.42323237337166797</c:v>
                </c:pt>
                <c:pt idx="12">
                  <c:v>-0.27933874298810901</c:v>
                </c:pt>
                <c:pt idx="13">
                  <c:v>-0.56663827510224207</c:v>
                </c:pt>
                <c:pt idx="14">
                  <c:v>-0.40080388758728702</c:v>
                </c:pt>
                <c:pt idx="15">
                  <c:v>-0.44691906211397103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458-4532-9142-83D881F4347A}"/>
            </c:ext>
          </c:extLst>
        </c:ser>
        <c:ser>
          <c:idx val="4"/>
          <c:order val="4"/>
          <c:tx>
            <c:strRef>
              <c:f>'2021'!$A$36</c:f>
              <c:strCache>
                <c:ptCount val="1"/>
                <c:pt idx="0">
                  <c:v>75-84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'2021'!$B$31:$Q$31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'2021'!$B$36:$Q$36</c:f>
              <c:numCache>
                <c:formatCode>0.0000</c:formatCode>
                <c:ptCount val="16"/>
                <c:pt idx="0">
                  <c:v>0.11171920336818179</c:v>
                </c:pt>
                <c:pt idx="1">
                  <c:v>-1.0670184889541173E-2</c:v>
                </c:pt>
                <c:pt idx="2">
                  <c:v>6.0954699954407984E-2</c:v>
                </c:pt>
                <c:pt idx="3">
                  <c:v>1.0951848290473992E-3</c:v>
                </c:pt>
                <c:pt idx="4">
                  <c:v>1.8517829933052999E-2</c:v>
                </c:pt>
                <c:pt idx="5">
                  <c:v>-4.1162939298658302E-2</c:v>
                </c:pt>
                <c:pt idx="6">
                  <c:v>8.2171178781585807E-2</c:v>
                </c:pt>
                <c:pt idx="7">
                  <c:v>1.8383065725230997E-3</c:v>
                </c:pt>
                <c:pt idx="8">
                  <c:v>-4.0643721239014503E-2</c:v>
                </c:pt>
                <c:pt idx="9">
                  <c:v>-7.827368634913498E-3</c:v>
                </c:pt>
                <c:pt idx="10">
                  <c:v>-2.7096134762082592E-2</c:v>
                </c:pt>
                <c:pt idx="11">
                  <c:v>-0.1384884736490978</c:v>
                </c:pt>
                <c:pt idx="12">
                  <c:v>-2.8490918790161898E-2</c:v>
                </c:pt>
                <c:pt idx="13">
                  <c:v>-0.22599341581602111</c:v>
                </c:pt>
                <c:pt idx="14">
                  <c:v>-8.6334271805831933E-2</c:v>
                </c:pt>
                <c:pt idx="15">
                  <c:v>-0.23213633655701998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458-4532-9142-83D881F4347A}"/>
            </c:ext>
          </c:extLst>
        </c:ser>
        <c:ser>
          <c:idx val="5"/>
          <c:order val="5"/>
          <c:tx>
            <c:strRef>
              <c:f>'2021'!$A$37</c:f>
              <c:strCache>
                <c:ptCount val="1"/>
                <c:pt idx="0">
                  <c:v>85+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'2021'!$B$31:$Q$31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'2021'!$B$37:$Q$37</c:f>
              <c:numCache>
                <c:formatCode>0.0000</c:formatCode>
                <c:ptCount val="16"/>
                <c:pt idx="0">
                  <c:v>5.7549293798302786E-2</c:v>
                </c:pt>
                <c:pt idx="1">
                  <c:v>5.0810924358565018E-2</c:v>
                </c:pt>
                <c:pt idx="2">
                  <c:v>4.4353262326417585E-2</c:v>
                </c:pt>
                <c:pt idx="3">
                  <c:v>8.3776129597246965E-2</c:v>
                </c:pt>
                <c:pt idx="4">
                  <c:v>3.7420763616509568E-2</c:v>
                </c:pt>
                <c:pt idx="5">
                  <c:v>7.6996246531422204E-3</c:v>
                </c:pt>
                <c:pt idx="6">
                  <c:v>3.4266740323609247E-2</c:v>
                </c:pt>
                <c:pt idx="7">
                  <c:v>6.8712367065018251E-3</c:v>
                </c:pt>
                <c:pt idx="8">
                  <c:v>-3.2153807006395106E-2</c:v>
                </c:pt>
                <c:pt idx="9">
                  <c:v>-3.078152887358955E-2</c:v>
                </c:pt>
                <c:pt idx="10">
                  <c:v>1.5760190507243914E-2</c:v>
                </c:pt>
                <c:pt idx="11">
                  <c:v>-0.12641288001940862</c:v>
                </c:pt>
                <c:pt idx="12">
                  <c:v>-1.0708998613786491E-2</c:v>
                </c:pt>
                <c:pt idx="13">
                  <c:v>-0.11424639362362404</c:v>
                </c:pt>
                <c:pt idx="14">
                  <c:v>-0.11886903435341625</c:v>
                </c:pt>
                <c:pt idx="15">
                  <c:v>-0.1365088746123036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458-4532-9142-83D881F434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91147928"/>
        <c:axId val="591148912"/>
      </c:barChart>
      <c:catAx>
        <c:axId val="591147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8912"/>
        <c:crosses val="autoZero"/>
        <c:auto val="1"/>
        <c:lblAlgn val="ctr"/>
        <c:lblOffset val="100"/>
        <c:noMultiLvlLbl val="0"/>
      </c:catAx>
      <c:valAx>
        <c:axId val="591148912"/>
        <c:scaling>
          <c:orientation val="minMax"/>
          <c:max val="0.60000000000000009"/>
          <c:min val="-1.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Difference in years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7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de-DE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Women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'2021'!$A$32</c:f>
              <c:strCache>
                <c:ptCount val="1"/>
                <c:pt idx="0">
                  <c:v>0-14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'2021'!$U$31:$AJ$31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'2021'!$U$32:$AJ$32</c:f>
              <c:numCache>
                <c:formatCode>0.0000</c:formatCode>
                <c:ptCount val="16"/>
                <c:pt idx="0">
                  <c:v>2.9673905852924069E-2</c:v>
                </c:pt>
                <c:pt idx="1">
                  <c:v>-3.9235785413261358E-2</c:v>
                </c:pt>
                <c:pt idx="2">
                  <c:v>8.2295414509964443E-2</c:v>
                </c:pt>
                <c:pt idx="3">
                  <c:v>0.16795060923524788</c:v>
                </c:pt>
                <c:pt idx="4">
                  <c:v>3.4020113411067095E-2</c:v>
                </c:pt>
                <c:pt idx="5">
                  <c:v>7.532582334164358E-3</c:v>
                </c:pt>
                <c:pt idx="6">
                  <c:v>5.2481608821693795E-2</c:v>
                </c:pt>
                <c:pt idx="7">
                  <c:v>1.4025695741032979E-2</c:v>
                </c:pt>
                <c:pt idx="8">
                  <c:v>3.1810073806745748E-2</c:v>
                </c:pt>
                <c:pt idx="9">
                  <c:v>-2.9566353078535959E-3</c:v>
                </c:pt>
                <c:pt idx="10">
                  <c:v>6.8511531349948099E-2</c:v>
                </c:pt>
                <c:pt idx="11">
                  <c:v>-1.9916239289244637E-2</c:v>
                </c:pt>
                <c:pt idx="12">
                  <c:v>2.9649974714515783E-3</c:v>
                </c:pt>
                <c:pt idx="13">
                  <c:v>-3.5251666507818448E-2</c:v>
                </c:pt>
                <c:pt idx="14">
                  <c:v>1.0800019503463439E-2</c:v>
                </c:pt>
                <c:pt idx="15">
                  <c:v>-4.2131873463240807E-2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5B-4FD5-B000-9D10EC0A26B9}"/>
            </c:ext>
          </c:extLst>
        </c:ser>
        <c:ser>
          <c:idx val="1"/>
          <c:order val="1"/>
          <c:tx>
            <c:strRef>
              <c:f>'2021'!$A$33</c:f>
              <c:strCache>
                <c:ptCount val="1"/>
                <c:pt idx="0">
                  <c:v>15-44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'2021'!$U$31:$AJ$31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'2021'!$U$33:$AJ$33</c:f>
              <c:numCache>
                <c:formatCode>0.0000</c:formatCode>
                <c:ptCount val="16"/>
                <c:pt idx="0">
                  <c:v>-5.8358487146840277E-2</c:v>
                </c:pt>
                <c:pt idx="1">
                  <c:v>-6.6293733337303533E-3</c:v>
                </c:pt>
                <c:pt idx="2">
                  <c:v>-1.8230031780106966E-3</c:v>
                </c:pt>
                <c:pt idx="3">
                  <c:v>0.12228379736772149</c:v>
                </c:pt>
                <c:pt idx="4">
                  <c:v>-6.7522451136028498E-3</c:v>
                </c:pt>
                <c:pt idx="5">
                  <c:v>1.978710954581693E-3</c:v>
                </c:pt>
                <c:pt idx="6">
                  <c:v>4.185536495411675E-2</c:v>
                </c:pt>
                <c:pt idx="7">
                  <c:v>3.6634254757473207E-2</c:v>
                </c:pt>
                <c:pt idx="8">
                  <c:v>1.5555084246756199E-2</c:v>
                </c:pt>
                <c:pt idx="9">
                  <c:v>-0.1118278144431027</c:v>
                </c:pt>
                <c:pt idx="10">
                  <c:v>-1.3871838653408033E-2</c:v>
                </c:pt>
                <c:pt idx="11">
                  <c:v>-3.1603411718918797E-3</c:v>
                </c:pt>
                <c:pt idx="12">
                  <c:v>-1.9798483567029696E-2</c:v>
                </c:pt>
                <c:pt idx="13">
                  <c:v>-2.0587907086472439E-2</c:v>
                </c:pt>
                <c:pt idx="14">
                  <c:v>-0.10708656893325486</c:v>
                </c:pt>
                <c:pt idx="15">
                  <c:v>-7.6478551687621632E-2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5B-4FD5-B000-9D10EC0A26B9}"/>
            </c:ext>
          </c:extLst>
        </c:ser>
        <c:ser>
          <c:idx val="2"/>
          <c:order val="2"/>
          <c:tx>
            <c:strRef>
              <c:f>'2021'!$A$34</c:f>
              <c:strCache>
                <c:ptCount val="1"/>
                <c:pt idx="0">
                  <c:v>45-64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'2021'!$U$31:$AJ$31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'2021'!$U$34:$AJ$34</c:f>
              <c:numCache>
                <c:formatCode>0.0000</c:formatCode>
                <c:ptCount val="16"/>
                <c:pt idx="0">
                  <c:v>4.6647608349921682E-2</c:v>
                </c:pt>
                <c:pt idx="1">
                  <c:v>7.4306815699188206E-2</c:v>
                </c:pt>
                <c:pt idx="2">
                  <c:v>2.0050827125402269E-2</c:v>
                </c:pt>
                <c:pt idx="3">
                  <c:v>-2.5187667938652715E-2</c:v>
                </c:pt>
                <c:pt idx="4">
                  <c:v>4.992558350859605E-2</c:v>
                </c:pt>
                <c:pt idx="5">
                  <c:v>8.6990646777685782E-2</c:v>
                </c:pt>
                <c:pt idx="6">
                  <c:v>-1.2054725121900204E-3</c:v>
                </c:pt>
                <c:pt idx="7">
                  <c:v>7.7251365859233118E-2</c:v>
                </c:pt>
                <c:pt idx="8">
                  <c:v>-2.7666416617527993E-2</c:v>
                </c:pt>
                <c:pt idx="9">
                  <c:v>6.5493161902899999E-2</c:v>
                </c:pt>
                <c:pt idx="10">
                  <c:v>0.13591660727689697</c:v>
                </c:pt>
                <c:pt idx="11">
                  <c:v>-7.4024630157722045E-3</c:v>
                </c:pt>
                <c:pt idx="12">
                  <c:v>-0.1621143576034996</c:v>
                </c:pt>
                <c:pt idx="13">
                  <c:v>-0.13139389754578448</c:v>
                </c:pt>
                <c:pt idx="14">
                  <c:v>-0.15195499118357242</c:v>
                </c:pt>
                <c:pt idx="15">
                  <c:v>-0.25273055456789678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E5B-4FD5-B000-9D10EC0A26B9}"/>
            </c:ext>
          </c:extLst>
        </c:ser>
        <c:ser>
          <c:idx val="3"/>
          <c:order val="3"/>
          <c:tx>
            <c:strRef>
              <c:f>'2021'!$A$35</c:f>
              <c:strCache>
                <c:ptCount val="1"/>
                <c:pt idx="0">
                  <c:v>65-74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'2021'!$U$31:$AJ$31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'2021'!$U$35:$AJ$35</c:f>
              <c:numCache>
                <c:formatCode>0.0000</c:formatCode>
                <c:ptCount val="16"/>
                <c:pt idx="0">
                  <c:v>-7.1936392331650695E-2</c:v>
                </c:pt>
                <c:pt idx="1">
                  <c:v>-9.1121620638560399E-2</c:v>
                </c:pt>
                <c:pt idx="2">
                  <c:v>-5.4365906520999402E-2</c:v>
                </c:pt>
                <c:pt idx="3">
                  <c:v>-8.0272124414257406E-2</c:v>
                </c:pt>
                <c:pt idx="4">
                  <c:v>-0.12051963984869471</c:v>
                </c:pt>
                <c:pt idx="5">
                  <c:v>-0.1191365844323968</c:v>
                </c:pt>
                <c:pt idx="6">
                  <c:v>-2.048096963486757E-2</c:v>
                </c:pt>
                <c:pt idx="7">
                  <c:v>-3.746233014863521E-2</c:v>
                </c:pt>
                <c:pt idx="8">
                  <c:v>-0.10119738549682471</c:v>
                </c:pt>
                <c:pt idx="9">
                  <c:v>-7.8454974706794203E-2</c:v>
                </c:pt>
                <c:pt idx="10">
                  <c:v>-6.8240664369241671E-2</c:v>
                </c:pt>
                <c:pt idx="11">
                  <c:v>-0.1624866628810934</c:v>
                </c:pt>
                <c:pt idx="12">
                  <c:v>-0.10838882510120129</c:v>
                </c:pt>
                <c:pt idx="13">
                  <c:v>-0.20745293314252</c:v>
                </c:pt>
                <c:pt idx="14">
                  <c:v>-0.21505165113450919</c:v>
                </c:pt>
                <c:pt idx="15">
                  <c:v>-0.2079805851958417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E5B-4FD5-B000-9D10EC0A26B9}"/>
            </c:ext>
          </c:extLst>
        </c:ser>
        <c:ser>
          <c:idx val="4"/>
          <c:order val="4"/>
          <c:tx>
            <c:strRef>
              <c:f>'2021'!$A$36</c:f>
              <c:strCache>
                <c:ptCount val="1"/>
                <c:pt idx="0">
                  <c:v>75-84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'2021'!$U$31:$AJ$31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'2021'!$U$36:$AJ$36</c:f>
              <c:numCache>
                <c:formatCode>0.0000</c:formatCode>
                <c:ptCount val="16"/>
                <c:pt idx="0">
                  <c:v>3.0727025049209607E-2</c:v>
                </c:pt>
                <c:pt idx="1">
                  <c:v>6.9503626533773954E-3</c:v>
                </c:pt>
                <c:pt idx="2">
                  <c:v>1.4713794488351105E-2</c:v>
                </c:pt>
                <c:pt idx="3">
                  <c:v>-2.3017804512079298E-2</c:v>
                </c:pt>
                <c:pt idx="4">
                  <c:v>-3.0066163139920797E-2</c:v>
                </c:pt>
                <c:pt idx="5">
                  <c:v>-6.7539447150842605E-2</c:v>
                </c:pt>
                <c:pt idx="6">
                  <c:v>2.5253200542998396E-2</c:v>
                </c:pt>
                <c:pt idx="7">
                  <c:v>4.7581466261732985E-3</c:v>
                </c:pt>
                <c:pt idx="8">
                  <c:v>-5.0844410599175702E-2</c:v>
                </c:pt>
                <c:pt idx="9">
                  <c:v>-0.10635781399485433</c:v>
                </c:pt>
                <c:pt idx="10">
                  <c:v>6.0117888222087898E-2</c:v>
                </c:pt>
                <c:pt idx="11">
                  <c:v>-3.7946185791092497E-2</c:v>
                </c:pt>
                <c:pt idx="12">
                  <c:v>-2.2755458625326297E-2</c:v>
                </c:pt>
                <c:pt idx="13">
                  <c:v>-0.1738871700729516</c:v>
                </c:pt>
                <c:pt idx="14">
                  <c:v>-5.5448519494589746E-2</c:v>
                </c:pt>
                <c:pt idx="15">
                  <c:v>-0.12921291013524441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E5B-4FD5-B000-9D10EC0A26B9}"/>
            </c:ext>
          </c:extLst>
        </c:ser>
        <c:ser>
          <c:idx val="5"/>
          <c:order val="5"/>
          <c:tx>
            <c:strRef>
              <c:f>'2021'!$A$37</c:f>
              <c:strCache>
                <c:ptCount val="1"/>
                <c:pt idx="0">
                  <c:v>85+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'2021'!$U$31:$AJ$31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'2021'!$U$37:$AJ$37</c:f>
              <c:numCache>
                <c:formatCode>0.0000</c:formatCode>
                <c:ptCount val="16"/>
                <c:pt idx="0">
                  <c:v>7.3954114631689577E-2</c:v>
                </c:pt>
                <c:pt idx="1">
                  <c:v>2.6340315704636866E-2</c:v>
                </c:pt>
                <c:pt idx="2">
                  <c:v>6.5940388983186368E-2</c:v>
                </c:pt>
                <c:pt idx="3">
                  <c:v>0.24749397885311478</c:v>
                </c:pt>
                <c:pt idx="4">
                  <c:v>7.1505227127694582E-2</c:v>
                </c:pt>
                <c:pt idx="5">
                  <c:v>2.91448585769629E-2</c:v>
                </c:pt>
                <c:pt idx="6">
                  <c:v>1.6390456901113792E-2</c:v>
                </c:pt>
                <c:pt idx="7">
                  <c:v>2.9111085028425528E-2</c:v>
                </c:pt>
                <c:pt idx="8">
                  <c:v>-3.7375436814315308E-2</c:v>
                </c:pt>
                <c:pt idx="9">
                  <c:v>0.10032459998236469</c:v>
                </c:pt>
                <c:pt idx="10">
                  <c:v>8.4259116715706697E-2</c:v>
                </c:pt>
                <c:pt idx="11">
                  <c:v>-9.078598466486193E-2</c:v>
                </c:pt>
                <c:pt idx="12">
                  <c:v>-5.8610120916142747E-2</c:v>
                </c:pt>
                <c:pt idx="13">
                  <c:v>-0.1781051585332776</c:v>
                </c:pt>
                <c:pt idx="14">
                  <c:v>-8.9189331804071459E-2</c:v>
                </c:pt>
                <c:pt idx="15">
                  <c:v>-0.19548494000200381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E5B-4FD5-B000-9D10EC0A26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91147928"/>
        <c:axId val="591148912"/>
      </c:barChart>
      <c:catAx>
        <c:axId val="591147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8912"/>
        <c:crosses val="autoZero"/>
        <c:auto val="1"/>
        <c:lblAlgn val="ctr"/>
        <c:lblOffset val="100"/>
        <c:noMultiLvlLbl val="0"/>
      </c:catAx>
      <c:valAx>
        <c:axId val="591148912"/>
        <c:scaling>
          <c:orientation val="minMax"/>
          <c:max val="0.60000000000000009"/>
          <c:min val="-1.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Difference in years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7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de-DE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Men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'2022'!$A$32</c:f>
              <c:strCache>
                <c:ptCount val="1"/>
                <c:pt idx="0">
                  <c:v>0-14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'2022'!$B$31:$Q$31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'2022'!$B$32:$Q$32</c:f>
              <c:numCache>
                <c:formatCode>0.0000</c:formatCode>
                <c:ptCount val="16"/>
                <c:pt idx="0">
                  <c:v>9.3906900052779504E-2</c:v>
                </c:pt>
                <c:pt idx="1">
                  <c:v>-7.9848398471938309E-2</c:v>
                </c:pt>
                <c:pt idx="2">
                  <c:v>4.2155998496689065E-2</c:v>
                </c:pt>
                <c:pt idx="3">
                  <c:v>-5.630817097895183E-3</c:v>
                </c:pt>
                <c:pt idx="4">
                  <c:v>7.9238029594620271E-2</c:v>
                </c:pt>
                <c:pt idx="5">
                  <c:v>-0.11182500431322488</c:v>
                </c:pt>
                <c:pt idx="6">
                  <c:v>5.2975656695799969E-2</c:v>
                </c:pt>
                <c:pt idx="7">
                  <c:v>5.3864689858791309E-2</c:v>
                </c:pt>
                <c:pt idx="8">
                  <c:v>9.834503285333047E-5</c:v>
                </c:pt>
                <c:pt idx="9">
                  <c:v>-0.12788516354578391</c:v>
                </c:pt>
                <c:pt idx="10">
                  <c:v>6.3869121789053934E-2</c:v>
                </c:pt>
                <c:pt idx="11">
                  <c:v>-3.4656982161145322E-2</c:v>
                </c:pt>
                <c:pt idx="12">
                  <c:v>-3.5846837211181475E-2</c:v>
                </c:pt>
                <c:pt idx="13">
                  <c:v>9.3842838816208002E-2</c:v>
                </c:pt>
                <c:pt idx="14">
                  <c:v>5.0549866115311294E-2</c:v>
                </c:pt>
                <c:pt idx="15">
                  <c:v>-4.5469839885519975E-2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E1-4727-9450-61A598DB928D}"/>
            </c:ext>
          </c:extLst>
        </c:ser>
        <c:ser>
          <c:idx val="1"/>
          <c:order val="1"/>
          <c:tx>
            <c:strRef>
              <c:f>'2022'!$A$33</c:f>
              <c:strCache>
                <c:ptCount val="1"/>
                <c:pt idx="0">
                  <c:v>15-44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'2022'!$B$31:$Q$31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'2022'!$B$33:$Q$33</c:f>
              <c:numCache>
                <c:formatCode>0.0000</c:formatCode>
                <c:ptCount val="16"/>
                <c:pt idx="0">
                  <c:v>4.357198184634814E-2</c:v>
                </c:pt>
                <c:pt idx="1">
                  <c:v>-3.7619802286009439E-2</c:v>
                </c:pt>
                <c:pt idx="2">
                  <c:v>-5.7994905400363395E-2</c:v>
                </c:pt>
                <c:pt idx="3">
                  <c:v>-5.4959490904458605E-2</c:v>
                </c:pt>
                <c:pt idx="4">
                  <c:v>-8.9810779700215518E-2</c:v>
                </c:pt>
                <c:pt idx="5">
                  <c:v>-7.32946940151607E-2</c:v>
                </c:pt>
                <c:pt idx="6">
                  <c:v>1.6304501852175701E-2</c:v>
                </c:pt>
                <c:pt idx="7">
                  <c:v>7.2559163049753378E-2</c:v>
                </c:pt>
                <c:pt idx="8">
                  <c:v>-3.8603120935860914E-3</c:v>
                </c:pt>
                <c:pt idx="9">
                  <c:v>-0.20092705651672529</c:v>
                </c:pt>
                <c:pt idx="10">
                  <c:v>2.9930644951420459E-2</c:v>
                </c:pt>
                <c:pt idx="11">
                  <c:v>-3.5834838053375444E-2</c:v>
                </c:pt>
                <c:pt idx="12">
                  <c:v>-2.7100160923943444E-2</c:v>
                </c:pt>
                <c:pt idx="13">
                  <c:v>-6.4350447301798383E-2</c:v>
                </c:pt>
                <c:pt idx="14">
                  <c:v>-0.18431799651112621</c:v>
                </c:pt>
                <c:pt idx="15">
                  <c:v>1.5640990527671698E-2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E1-4727-9450-61A598DB928D}"/>
            </c:ext>
          </c:extLst>
        </c:ser>
        <c:ser>
          <c:idx val="2"/>
          <c:order val="2"/>
          <c:tx>
            <c:strRef>
              <c:f>'2022'!$A$34</c:f>
              <c:strCache>
                <c:ptCount val="1"/>
                <c:pt idx="0">
                  <c:v>45-64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'2022'!$B$31:$Q$31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'2022'!$B$34:$Q$34</c:f>
              <c:numCache>
                <c:formatCode>0.0000</c:formatCode>
                <c:ptCount val="16"/>
                <c:pt idx="0">
                  <c:v>2.5249852027016611E-2</c:v>
                </c:pt>
                <c:pt idx="1">
                  <c:v>0.12567281513084069</c:v>
                </c:pt>
                <c:pt idx="2">
                  <c:v>4.9576360818015489E-2</c:v>
                </c:pt>
                <c:pt idx="3">
                  <c:v>-0.40361176229516282</c:v>
                </c:pt>
                <c:pt idx="4">
                  <c:v>3.1540589829617806E-2</c:v>
                </c:pt>
                <c:pt idx="5">
                  <c:v>4.2478690587273639E-2</c:v>
                </c:pt>
                <c:pt idx="6">
                  <c:v>-6.1944914033702524E-2</c:v>
                </c:pt>
                <c:pt idx="7">
                  <c:v>1.620172025904763E-2</c:v>
                </c:pt>
                <c:pt idx="8">
                  <c:v>3.067323128072981E-2</c:v>
                </c:pt>
                <c:pt idx="9">
                  <c:v>3.3734900924712995E-3</c:v>
                </c:pt>
                <c:pt idx="10">
                  <c:v>0.1576871710310285</c:v>
                </c:pt>
                <c:pt idx="11">
                  <c:v>3.8888537691391917E-2</c:v>
                </c:pt>
                <c:pt idx="12">
                  <c:v>0.30949462364542768</c:v>
                </c:pt>
                <c:pt idx="13">
                  <c:v>0.10000817956019145</c:v>
                </c:pt>
                <c:pt idx="14">
                  <c:v>-4.4816954401007122E-2</c:v>
                </c:pt>
                <c:pt idx="15">
                  <c:v>-5.66867246406772E-2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BE1-4727-9450-61A598DB928D}"/>
            </c:ext>
          </c:extLst>
        </c:ser>
        <c:ser>
          <c:idx val="3"/>
          <c:order val="3"/>
          <c:tx>
            <c:strRef>
              <c:f>'2022'!$A$35</c:f>
              <c:strCache>
                <c:ptCount val="1"/>
                <c:pt idx="0">
                  <c:v>65-74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'2022'!$B$31:$Q$31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'2022'!$B$35:$Q$35</c:f>
              <c:numCache>
                <c:formatCode>0.0000</c:formatCode>
                <c:ptCount val="16"/>
                <c:pt idx="0">
                  <c:v>-0.22664048471056442</c:v>
                </c:pt>
                <c:pt idx="1">
                  <c:v>-0.15487292323970081</c:v>
                </c:pt>
                <c:pt idx="2">
                  <c:v>-0.17032740136327362</c:v>
                </c:pt>
                <c:pt idx="3">
                  <c:v>-0.2140852630292327</c:v>
                </c:pt>
                <c:pt idx="4">
                  <c:v>-0.16913648560298378</c:v>
                </c:pt>
                <c:pt idx="5">
                  <c:v>-0.16151041989539999</c:v>
                </c:pt>
                <c:pt idx="6">
                  <c:v>-0.20828008967088601</c:v>
                </c:pt>
                <c:pt idx="7">
                  <c:v>-7.7822057397305799E-2</c:v>
                </c:pt>
                <c:pt idx="8">
                  <c:v>-0.14904001309429299</c:v>
                </c:pt>
                <c:pt idx="9">
                  <c:v>-0.20518617383602591</c:v>
                </c:pt>
                <c:pt idx="10">
                  <c:v>-0.15023742455316841</c:v>
                </c:pt>
                <c:pt idx="11">
                  <c:v>-0.27403525241893301</c:v>
                </c:pt>
                <c:pt idx="12">
                  <c:v>-0.19162797622723141</c:v>
                </c:pt>
                <c:pt idx="13">
                  <c:v>-0.30568685358756698</c:v>
                </c:pt>
                <c:pt idx="14">
                  <c:v>-0.29875467508924902</c:v>
                </c:pt>
                <c:pt idx="15">
                  <c:v>-0.250870136208178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BE1-4727-9450-61A598DB928D}"/>
            </c:ext>
          </c:extLst>
        </c:ser>
        <c:ser>
          <c:idx val="4"/>
          <c:order val="4"/>
          <c:tx>
            <c:strRef>
              <c:f>'2022'!$A$36</c:f>
              <c:strCache>
                <c:ptCount val="1"/>
                <c:pt idx="0">
                  <c:v>75-84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'2022'!$B$31:$Q$31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'2022'!$B$36:$Q$36</c:f>
              <c:numCache>
                <c:formatCode>0.0000</c:formatCode>
                <c:ptCount val="16"/>
                <c:pt idx="0">
                  <c:v>-4.7808028569825502E-2</c:v>
                </c:pt>
                <c:pt idx="1">
                  <c:v>-9.4764375553062011E-2</c:v>
                </c:pt>
                <c:pt idx="2">
                  <c:v>-0.1268449602882025</c:v>
                </c:pt>
                <c:pt idx="3">
                  <c:v>-0.10764474729148829</c:v>
                </c:pt>
                <c:pt idx="4">
                  <c:v>-9.9935120410691497E-2</c:v>
                </c:pt>
                <c:pt idx="5">
                  <c:v>-6.3395628182206593E-2</c:v>
                </c:pt>
                <c:pt idx="6">
                  <c:v>-8.1027132752339512E-2</c:v>
                </c:pt>
                <c:pt idx="7">
                  <c:v>-5.0439023044646057E-2</c:v>
                </c:pt>
                <c:pt idx="8">
                  <c:v>-9.0743556424179445E-2</c:v>
                </c:pt>
                <c:pt idx="9">
                  <c:v>-0.21602365738070961</c:v>
                </c:pt>
                <c:pt idx="10">
                  <c:v>-0.14081874932141841</c:v>
                </c:pt>
                <c:pt idx="11">
                  <c:v>-8.2651527816189244E-2</c:v>
                </c:pt>
                <c:pt idx="12">
                  <c:v>-0.1332164403735589</c:v>
                </c:pt>
                <c:pt idx="13">
                  <c:v>-2.2414488554148015E-3</c:v>
                </c:pt>
                <c:pt idx="14">
                  <c:v>-0.12309506659738662</c:v>
                </c:pt>
                <c:pt idx="15">
                  <c:v>-8.9927007288693489E-2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BE1-4727-9450-61A598DB928D}"/>
            </c:ext>
          </c:extLst>
        </c:ser>
        <c:ser>
          <c:idx val="5"/>
          <c:order val="5"/>
          <c:tx>
            <c:strRef>
              <c:f>'2022'!$A$37</c:f>
              <c:strCache>
                <c:ptCount val="1"/>
                <c:pt idx="0">
                  <c:v>85+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'2022'!$B$31:$Q$31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'2022'!$B$37:$Q$37</c:f>
              <c:numCache>
                <c:formatCode>0.0000</c:formatCode>
                <c:ptCount val="16"/>
                <c:pt idx="0">
                  <c:v>-5.4527929154403458E-2</c:v>
                </c:pt>
                <c:pt idx="1">
                  <c:v>1.0295370760665831E-2</c:v>
                </c:pt>
                <c:pt idx="2">
                  <c:v>-7.6108442160546061E-2</c:v>
                </c:pt>
                <c:pt idx="3">
                  <c:v>5.1386531557213275E-2</c:v>
                </c:pt>
                <c:pt idx="4">
                  <c:v>-4.8473341127227357E-2</c:v>
                </c:pt>
                <c:pt idx="5">
                  <c:v>-3.6055934525791172E-2</c:v>
                </c:pt>
                <c:pt idx="6">
                  <c:v>-4.6262166312459357E-2</c:v>
                </c:pt>
                <c:pt idx="7">
                  <c:v>-4.7173147712264552E-2</c:v>
                </c:pt>
                <c:pt idx="8">
                  <c:v>-6.7908129499372194E-2</c:v>
                </c:pt>
                <c:pt idx="9">
                  <c:v>-9.1634952233036332E-2</c:v>
                </c:pt>
                <c:pt idx="10">
                  <c:v>-3.899416845444393E-2</c:v>
                </c:pt>
                <c:pt idx="11">
                  <c:v>-9.7470026517761668E-2</c:v>
                </c:pt>
                <c:pt idx="12">
                  <c:v>-0.13307482307705956</c:v>
                </c:pt>
                <c:pt idx="13">
                  <c:v>-2.0818737573229343E-2</c:v>
                </c:pt>
                <c:pt idx="14">
                  <c:v>-0.10950097721543976</c:v>
                </c:pt>
                <c:pt idx="15">
                  <c:v>-4.8644568782080483E-2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BE1-4727-9450-61A598DB92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91147928"/>
        <c:axId val="591148912"/>
      </c:barChart>
      <c:catAx>
        <c:axId val="591147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8912"/>
        <c:crosses val="autoZero"/>
        <c:auto val="1"/>
        <c:lblAlgn val="ctr"/>
        <c:lblOffset val="100"/>
        <c:noMultiLvlLbl val="0"/>
      </c:catAx>
      <c:valAx>
        <c:axId val="591148912"/>
        <c:scaling>
          <c:orientation val="minMax"/>
          <c:max val="0.4"/>
          <c:min val="-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Difference in years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7928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de-DE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Women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'2022'!$A$32</c:f>
              <c:strCache>
                <c:ptCount val="1"/>
                <c:pt idx="0">
                  <c:v>0-14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'2022'!$U$31:$AJ$31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'2022'!$U$32:$AJ$32</c:f>
              <c:numCache>
                <c:formatCode>0.0000</c:formatCode>
                <c:ptCount val="16"/>
                <c:pt idx="0">
                  <c:v>1.54246332589025E-2</c:v>
                </c:pt>
                <c:pt idx="1">
                  <c:v>2.5943400019293957E-2</c:v>
                </c:pt>
                <c:pt idx="2">
                  <c:v>7.1926221084389355E-2</c:v>
                </c:pt>
                <c:pt idx="3">
                  <c:v>-0.11347512963878617</c:v>
                </c:pt>
                <c:pt idx="4">
                  <c:v>2.8741683845858269E-2</c:v>
                </c:pt>
                <c:pt idx="5">
                  <c:v>-9.5878332449572997E-3</c:v>
                </c:pt>
                <c:pt idx="6">
                  <c:v>5.2450138769835009E-2</c:v>
                </c:pt>
                <c:pt idx="7">
                  <c:v>-6.8718249518085091E-3</c:v>
                </c:pt>
                <c:pt idx="8">
                  <c:v>3.8304373231142143E-2</c:v>
                </c:pt>
                <c:pt idx="9">
                  <c:v>8.2089090629509059E-2</c:v>
                </c:pt>
                <c:pt idx="10">
                  <c:v>3.9778836849436082E-2</c:v>
                </c:pt>
                <c:pt idx="11">
                  <c:v>-5.0803899122371335E-2</c:v>
                </c:pt>
                <c:pt idx="12">
                  <c:v>-0.11281843334667481</c:v>
                </c:pt>
                <c:pt idx="13">
                  <c:v>-5.2376862836147994E-2</c:v>
                </c:pt>
                <c:pt idx="14">
                  <c:v>-5.023326610668026E-2</c:v>
                </c:pt>
                <c:pt idx="15">
                  <c:v>-0.18214622157958602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CC-484A-A2CA-6E4B71D7BA5E}"/>
            </c:ext>
          </c:extLst>
        </c:ser>
        <c:ser>
          <c:idx val="1"/>
          <c:order val="1"/>
          <c:tx>
            <c:strRef>
              <c:f>'2022'!$A$33</c:f>
              <c:strCache>
                <c:ptCount val="1"/>
                <c:pt idx="0">
                  <c:v>15-44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'2022'!$U$31:$AJ$31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'2022'!$U$33:$AJ$33</c:f>
              <c:numCache>
                <c:formatCode>0.0000</c:formatCode>
                <c:ptCount val="16"/>
                <c:pt idx="0">
                  <c:v>-3.2944843637423678E-2</c:v>
                </c:pt>
                <c:pt idx="1">
                  <c:v>4.279303722114481E-3</c:v>
                </c:pt>
                <c:pt idx="2">
                  <c:v>-2.7411103216145719E-2</c:v>
                </c:pt>
                <c:pt idx="3">
                  <c:v>-2.5573360434954194E-2</c:v>
                </c:pt>
                <c:pt idx="4">
                  <c:v>-3.753965596129661E-2</c:v>
                </c:pt>
                <c:pt idx="5">
                  <c:v>-0.10640870876996197</c:v>
                </c:pt>
                <c:pt idx="6">
                  <c:v>-2.9855563901740795E-2</c:v>
                </c:pt>
                <c:pt idx="7">
                  <c:v>-3.3512764478281581E-2</c:v>
                </c:pt>
                <c:pt idx="8">
                  <c:v>8.5155450275919697E-3</c:v>
                </c:pt>
                <c:pt idx="9">
                  <c:v>-1.6340286093857494E-2</c:v>
                </c:pt>
                <c:pt idx="10">
                  <c:v>4.4440898700230533E-2</c:v>
                </c:pt>
                <c:pt idx="11">
                  <c:v>-3.7641432144106132E-2</c:v>
                </c:pt>
                <c:pt idx="12">
                  <c:v>6.1482389884005825E-2</c:v>
                </c:pt>
                <c:pt idx="13">
                  <c:v>3.7046551131908245E-2</c:v>
                </c:pt>
                <c:pt idx="14">
                  <c:v>-8.2031417179976446E-2</c:v>
                </c:pt>
                <c:pt idx="15">
                  <c:v>-0.10700900611948333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CC-484A-A2CA-6E4B71D7BA5E}"/>
            </c:ext>
          </c:extLst>
        </c:ser>
        <c:ser>
          <c:idx val="2"/>
          <c:order val="2"/>
          <c:tx>
            <c:strRef>
              <c:f>'2022'!$A$34</c:f>
              <c:strCache>
                <c:ptCount val="1"/>
                <c:pt idx="0">
                  <c:v>45-64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'2022'!$U$31:$AJ$31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'2022'!$U$34:$AJ$34</c:f>
              <c:numCache>
                <c:formatCode>0.0000</c:formatCode>
                <c:ptCount val="16"/>
                <c:pt idx="0">
                  <c:v>6.8019538115017097E-2</c:v>
                </c:pt>
                <c:pt idx="1">
                  <c:v>0.17922879456373408</c:v>
                </c:pt>
                <c:pt idx="2">
                  <c:v>2.0769519089476839E-2</c:v>
                </c:pt>
                <c:pt idx="3">
                  <c:v>-0.13680665101239237</c:v>
                </c:pt>
                <c:pt idx="4">
                  <c:v>5.9582453139860561E-2</c:v>
                </c:pt>
                <c:pt idx="5">
                  <c:v>6.3234718781011154E-2</c:v>
                </c:pt>
                <c:pt idx="6">
                  <c:v>2.3040510070430308E-2</c:v>
                </c:pt>
                <c:pt idx="7">
                  <c:v>7.0627775219094191E-2</c:v>
                </c:pt>
                <c:pt idx="8">
                  <c:v>-8.9184637883619015E-3</c:v>
                </c:pt>
                <c:pt idx="9">
                  <c:v>-4.2634491072071609E-2</c:v>
                </c:pt>
                <c:pt idx="10">
                  <c:v>0.12291505696483541</c:v>
                </c:pt>
                <c:pt idx="11">
                  <c:v>-1.1905314240074426E-2</c:v>
                </c:pt>
                <c:pt idx="12">
                  <c:v>-6.879308007086142E-2</c:v>
                </c:pt>
                <c:pt idx="13">
                  <c:v>-2.7160985771828905E-2</c:v>
                </c:pt>
                <c:pt idx="14">
                  <c:v>-5.0024521607546987E-2</c:v>
                </c:pt>
                <c:pt idx="15">
                  <c:v>-0.13820193245187759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2CC-484A-A2CA-6E4B71D7BA5E}"/>
            </c:ext>
          </c:extLst>
        </c:ser>
        <c:ser>
          <c:idx val="3"/>
          <c:order val="3"/>
          <c:tx>
            <c:strRef>
              <c:f>'2022'!$A$35</c:f>
              <c:strCache>
                <c:ptCount val="1"/>
                <c:pt idx="0">
                  <c:v>65-74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'2022'!$U$31:$AJ$31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'2022'!$U$35:$AJ$35</c:f>
              <c:numCache>
                <c:formatCode>0.0000</c:formatCode>
                <c:ptCount val="16"/>
                <c:pt idx="0">
                  <c:v>-0.1783378499958275</c:v>
                </c:pt>
                <c:pt idx="1">
                  <c:v>-0.17905599587233212</c:v>
                </c:pt>
                <c:pt idx="2">
                  <c:v>-0.14642082858320291</c:v>
                </c:pt>
                <c:pt idx="3">
                  <c:v>-0.26483740942875</c:v>
                </c:pt>
                <c:pt idx="4">
                  <c:v>-0.1601617122209191</c:v>
                </c:pt>
                <c:pt idx="5">
                  <c:v>-0.114118877087833</c:v>
                </c:pt>
                <c:pt idx="6">
                  <c:v>-0.1461944729615467</c:v>
                </c:pt>
                <c:pt idx="7">
                  <c:v>-5.5866030644011702E-2</c:v>
                </c:pt>
                <c:pt idx="8">
                  <c:v>-8.22921306058291E-2</c:v>
                </c:pt>
                <c:pt idx="9">
                  <c:v>-0.13759445602388351</c:v>
                </c:pt>
                <c:pt idx="10">
                  <c:v>-0.18357320542647682</c:v>
                </c:pt>
                <c:pt idx="11">
                  <c:v>-0.12090913473318921</c:v>
                </c:pt>
                <c:pt idx="12">
                  <c:v>-0.16912383374697981</c:v>
                </c:pt>
                <c:pt idx="13">
                  <c:v>-0.1170346459269638</c:v>
                </c:pt>
                <c:pt idx="14">
                  <c:v>-0.22006465085761601</c:v>
                </c:pt>
                <c:pt idx="15">
                  <c:v>-0.1587215841644678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2CC-484A-A2CA-6E4B71D7BA5E}"/>
            </c:ext>
          </c:extLst>
        </c:ser>
        <c:ser>
          <c:idx val="4"/>
          <c:order val="4"/>
          <c:tx>
            <c:strRef>
              <c:f>'2022'!$A$36</c:f>
              <c:strCache>
                <c:ptCount val="1"/>
                <c:pt idx="0">
                  <c:v>75-84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'2022'!$U$31:$AJ$31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'2022'!$U$36:$AJ$36</c:f>
              <c:numCache>
                <c:formatCode>0.0000</c:formatCode>
                <c:ptCount val="16"/>
                <c:pt idx="0">
                  <c:v>-0.2006080751002198</c:v>
                </c:pt>
                <c:pt idx="1">
                  <c:v>-0.18050508630393142</c:v>
                </c:pt>
                <c:pt idx="2">
                  <c:v>-0.14770116584858117</c:v>
                </c:pt>
                <c:pt idx="3">
                  <c:v>-0.22559158181865541</c:v>
                </c:pt>
                <c:pt idx="4">
                  <c:v>-0.17611105421260431</c:v>
                </c:pt>
                <c:pt idx="5">
                  <c:v>-0.11391903338520887</c:v>
                </c:pt>
                <c:pt idx="6">
                  <c:v>-0.1006465546994378</c:v>
                </c:pt>
                <c:pt idx="7">
                  <c:v>-7.4734802821495791E-2</c:v>
                </c:pt>
                <c:pt idx="8">
                  <c:v>-7.4805183003973902E-2</c:v>
                </c:pt>
                <c:pt idx="9">
                  <c:v>-0.12892918420825347</c:v>
                </c:pt>
                <c:pt idx="10">
                  <c:v>-3.5699680662389703E-2</c:v>
                </c:pt>
                <c:pt idx="11">
                  <c:v>-4.3626635316328995E-2</c:v>
                </c:pt>
                <c:pt idx="12">
                  <c:v>-0.14971634938368839</c:v>
                </c:pt>
                <c:pt idx="13">
                  <c:v>4.1552201557721005E-2</c:v>
                </c:pt>
                <c:pt idx="14">
                  <c:v>-9.3241450965315692E-2</c:v>
                </c:pt>
                <c:pt idx="15">
                  <c:v>6.6019628476396891E-2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2CC-484A-A2CA-6E4B71D7BA5E}"/>
            </c:ext>
          </c:extLst>
        </c:ser>
        <c:ser>
          <c:idx val="5"/>
          <c:order val="5"/>
          <c:tx>
            <c:strRef>
              <c:f>'2022'!$A$37</c:f>
              <c:strCache>
                <c:ptCount val="1"/>
                <c:pt idx="0">
                  <c:v>85+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'2022'!$U$31:$AJ$31</c:f>
              <c:strCache>
                <c:ptCount val="16"/>
                <c:pt idx="0">
                  <c:v>01–SH</c:v>
                </c:pt>
                <c:pt idx="1">
                  <c:v>02–HH</c:v>
                </c:pt>
                <c:pt idx="2">
                  <c:v>03–NI</c:v>
                </c:pt>
                <c:pt idx="3">
                  <c:v>04–HB</c:v>
                </c:pt>
                <c:pt idx="4">
                  <c:v>05–NW</c:v>
                </c:pt>
                <c:pt idx="5">
                  <c:v>06–HE</c:v>
                </c:pt>
                <c:pt idx="6">
                  <c:v>07–RP</c:v>
                </c:pt>
                <c:pt idx="7">
                  <c:v>08–BW</c:v>
                </c:pt>
                <c:pt idx="8">
                  <c:v>09–BY</c:v>
                </c:pt>
                <c:pt idx="9">
                  <c:v>10–SL</c:v>
                </c:pt>
                <c:pt idx="10">
                  <c:v>11–BE</c:v>
                </c:pt>
                <c:pt idx="11">
                  <c:v>12–BB</c:v>
                </c:pt>
                <c:pt idx="12">
                  <c:v>13–MV</c:v>
                </c:pt>
                <c:pt idx="13">
                  <c:v>14–SN</c:v>
                </c:pt>
                <c:pt idx="14">
                  <c:v>15–ST</c:v>
                </c:pt>
                <c:pt idx="15">
                  <c:v>16–TH</c:v>
                </c:pt>
              </c:strCache>
            </c:strRef>
          </c:cat>
          <c:val>
            <c:numRef>
              <c:f>'2022'!$U$37:$AJ$37</c:f>
              <c:numCache>
                <c:formatCode>0.0000</c:formatCode>
                <c:ptCount val="16"/>
                <c:pt idx="0">
                  <c:v>-0.14341486952499585</c:v>
                </c:pt>
                <c:pt idx="1">
                  <c:v>-0.1145116167297644</c:v>
                </c:pt>
                <c:pt idx="2">
                  <c:v>-0.13717613775629897</c:v>
                </c:pt>
                <c:pt idx="3">
                  <c:v>8.7643353649155507E-3</c:v>
                </c:pt>
                <c:pt idx="4">
                  <c:v>-9.589999033507017E-2</c:v>
                </c:pt>
                <c:pt idx="5">
                  <c:v>-0.11554924045916688</c:v>
                </c:pt>
                <c:pt idx="6">
                  <c:v>-0.1268325344285372</c:v>
                </c:pt>
                <c:pt idx="7">
                  <c:v>-8.4387634599750003E-2</c:v>
                </c:pt>
                <c:pt idx="8">
                  <c:v>-0.10399433882553671</c:v>
                </c:pt>
                <c:pt idx="9">
                  <c:v>-0.1573676861453204</c:v>
                </c:pt>
                <c:pt idx="10">
                  <c:v>-2.5091538452386403E-2</c:v>
                </c:pt>
                <c:pt idx="11">
                  <c:v>-8.6907747175153871E-2</c:v>
                </c:pt>
                <c:pt idx="12">
                  <c:v>-0.1733693100282423</c:v>
                </c:pt>
                <c:pt idx="13">
                  <c:v>-4.5432396045661926E-2</c:v>
                </c:pt>
                <c:pt idx="14">
                  <c:v>-0.10307099684020218</c:v>
                </c:pt>
                <c:pt idx="15">
                  <c:v>-5.0600034644716643E-2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2CC-484A-A2CA-6E4B71D7B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91147928"/>
        <c:axId val="591148912"/>
      </c:barChart>
      <c:catAx>
        <c:axId val="591147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8912"/>
        <c:crosses val="autoZero"/>
        <c:auto val="1"/>
        <c:lblAlgn val="ctr"/>
        <c:lblOffset val="100"/>
        <c:noMultiLvlLbl val="0"/>
      </c:catAx>
      <c:valAx>
        <c:axId val="591148912"/>
        <c:scaling>
          <c:orientation val="minMax"/>
          <c:max val="0.4"/>
          <c:min val="-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Difference in years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91147928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de-DE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Abb.3!$B$3</c:f>
              <c:strCache>
                <c:ptCount val="1"/>
                <c:pt idx="0">
                  <c:v>Neoplasms</c:v>
                </c:pt>
              </c:strCache>
            </c:strRef>
          </c:tx>
          <c:spPr>
            <a:solidFill>
              <a:srgbClr val="7CB953">
                <a:alpha val="87000"/>
              </a:srgbClr>
            </a:solidFill>
            <a:ln w="12700">
              <a:solidFill>
                <a:schemeClr val="bg1"/>
              </a:solidFill>
            </a:ln>
            <a:effectLst/>
          </c:spPr>
          <c:cat>
            <c:numRef>
              <c:f>Abb.3!$A$4:$A$46</c:f>
              <c:numCache>
                <c:formatCode>General</c:formatCode>
                <c:ptCount val="43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  <c:pt idx="11">
                  <c:v>1991</c:v>
                </c:pt>
                <c:pt idx="12">
                  <c:v>1992</c:v>
                </c:pt>
                <c:pt idx="13">
                  <c:v>1993</c:v>
                </c:pt>
                <c:pt idx="14">
                  <c:v>1994</c:v>
                </c:pt>
                <c:pt idx="15">
                  <c:v>1995</c:v>
                </c:pt>
                <c:pt idx="16">
                  <c:v>1996</c:v>
                </c:pt>
                <c:pt idx="17">
                  <c:v>1997</c:v>
                </c:pt>
                <c:pt idx="18">
                  <c:v>1998</c:v>
                </c:pt>
                <c:pt idx="19">
                  <c:v>1999</c:v>
                </c:pt>
                <c:pt idx="20">
                  <c:v>2000</c:v>
                </c:pt>
                <c:pt idx="21">
                  <c:v>2001</c:v>
                </c:pt>
                <c:pt idx="22">
                  <c:v>2002</c:v>
                </c:pt>
                <c:pt idx="23">
                  <c:v>2003</c:v>
                </c:pt>
                <c:pt idx="24">
                  <c:v>2004</c:v>
                </c:pt>
                <c:pt idx="25">
                  <c:v>2005</c:v>
                </c:pt>
                <c:pt idx="26">
                  <c:v>2006</c:v>
                </c:pt>
                <c:pt idx="27">
                  <c:v>2007</c:v>
                </c:pt>
                <c:pt idx="28">
                  <c:v>2008</c:v>
                </c:pt>
                <c:pt idx="29">
                  <c:v>2009</c:v>
                </c:pt>
                <c:pt idx="30">
                  <c:v>2010</c:v>
                </c:pt>
                <c:pt idx="31">
                  <c:v>2011</c:v>
                </c:pt>
                <c:pt idx="32">
                  <c:v>2012</c:v>
                </c:pt>
                <c:pt idx="33">
                  <c:v>2013</c:v>
                </c:pt>
                <c:pt idx="34">
                  <c:v>2014</c:v>
                </c:pt>
                <c:pt idx="35">
                  <c:v>2015</c:v>
                </c:pt>
                <c:pt idx="36">
                  <c:v>2016</c:v>
                </c:pt>
                <c:pt idx="37">
                  <c:v>2017</c:v>
                </c:pt>
                <c:pt idx="38">
                  <c:v>2018</c:v>
                </c:pt>
                <c:pt idx="39">
                  <c:v>2019</c:v>
                </c:pt>
                <c:pt idx="40">
                  <c:v>2020</c:v>
                </c:pt>
                <c:pt idx="41">
                  <c:v>2021</c:v>
                </c:pt>
                <c:pt idx="42">
                  <c:v>2022</c:v>
                </c:pt>
              </c:numCache>
            </c:numRef>
          </c:cat>
          <c:val>
            <c:numRef>
              <c:f>Abb.3!$B$4:$B$46</c:f>
              <c:numCache>
                <c:formatCode>0.0</c:formatCode>
                <c:ptCount val="43"/>
                <c:pt idx="0">
                  <c:v>339.1</c:v>
                </c:pt>
                <c:pt idx="1">
                  <c:v>339</c:v>
                </c:pt>
                <c:pt idx="2">
                  <c:v>339</c:v>
                </c:pt>
                <c:pt idx="3">
                  <c:v>341.1</c:v>
                </c:pt>
                <c:pt idx="4">
                  <c:v>335.3</c:v>
                </c:pt>
                <c:pt idx="5">
                  <c:v>335.6</c:v>
                </c:pt>
                <c:pt idx="6">
                  <c:v>332.7</c:v>
                </c:pt>
                <c:pt idx="7">
                  <c:v>335.9</c:v>
                </c:pt>
                <c:pt idx="8">
                  <c:v>338.1</c:v>
                </c:pt>
                <c:pt idx="9">
                  <c:v>336.1</c:v>
                </c:pt>
                <c:pt idx="10">
                  <c:v>331.3</c:v>
                </c:pt>
                <c:pt idx="11">
                  <c:v>336.6</c:v>
                </c:pt>
                <c:pt idx="12">
                  <c:v>336.5</c:v>
                </c:pt>
                <c:pt idx="13">
                  <c:v>336.5</c:v>
                </c:pt>
                <c:pt idx="14">
                  <c:v>330.9</c:v>
                </c:pt>
                <c:pt idx="15">
                  <c:v>326.39999999999998</c:v>
                </c:pt>
                <c:pt idx="16">
                  <c:v>323</c:v>
                </c:pt>
                <c:pt idx="17">
                  <c:v>314.5</c:v>
                </c:pt>
                <c:pt idx="18">
                  <c:v>316</c:v>
                </c:pt>
                <c:pt idx="19">
                  <c:v>308.2</c:v>
                </c:pt>
                <c:pt idx="20">
                  <c:v>302.8</c:v>
                </c:pt>
                <c:pt idx="21">
                  <c:v>293.10000000000002</c:v>
                </c:pt>
                <c:pt idx="22">
                  <c:v>292.2</c:v>
                </c:pt>
                <c:pt idx="23">
                  <c:v>287.5</c:v>
                </c:pt>
                <c:pt idx="24">
                  <c:v>282.60000000000002</c:v>
                </c:pt>
                <c:pt idx="25">
                  <c:v>280.10000000000002</c:v>
                </c:pt>
                <c:pt idx="26">
                  <c:v>275.10000000000002</c:v>
                </c:pt>
                <c:pt idx="27">
                  <c:v>270.5</c:v>
                </c:pt>
                <c:pt idx="28">
                  <c:v>271.7</c:v>
                </c:pt>
                <c:pt idx="29">
                  <c:v>266.89999999999998</c:v>
                </c:pt>
                <c:pt idx="30">
                  <c:v>266.10000000000002</c:v>
                </c:pt>
                <c:pt idx="31">
                  <c:v>271</c:v>
                </c:pt>
                <c:pt idx="32">
                  <c:v>266.60000000000002</c:v>
                </c:pt>
                <c:pt idx="33">
                  <c:v>265.60000000000002</c:v>
                </c:pt>
                <c:pt idx="34">
                  <c:v>260.89999999999998</c:v>
                </c:pt>
                <c:pt idx="35">
                  <c:v>260</c:v>
                </c:pt>
                <c:pt idx="36">
                  <c:v>261.2</c:v>
                </c:pt>
                <c:pt idx="37">
                  <c:v>254.7</c:v>
                </c:pt>
                <c:pt idx="38">
                  <c:v>254.3</c:v>
                </c:pt>
                <c:pt idx="39">
                  <c:v>252</c:v>
                </c:pt>
                <c:pt idx="40">
                  <c:v>248.4</c:v>
                </c:pt>
                <c:pt idx="41">
                  <c:v>243.5</c:v>
                </c:pt>
                <c:pt idx="42">
                  <c:v>244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C9-4080-BA9F-9A76B63CED1D}"/>
            </c:ext>
          </c:extLst>
        </c:ser>
        <c:ser>
          <c:idx val="1"/>
          <c:order val="1"/>
          <c:tx>
            <c:strRef>
              <c:f>Abb.3!$C$3</c:f>
              <c:strCache>
                <c:ptCount val="1"/>
                <c:pt idx="0">
                  <c:v>Cardiovascular</c:v>
                </c:pt>
              </c:strCache>
            </c:strRef>
          </c:tx>
          <c:spPr>
            <a:solidFill>
              <a:srgbClr val="F19759">
                <a:alpha val="85000"/>
              </a:srgbClr>
            </a:solidFill>
            <a:ln w="12700">
              <a:solidFill>
                <a:schemeClr val="bg1"/>
              </a:solidFill>
            </a:ln>
            <a:effectLst/>
          </c:spPr>
          <c:cat>
            <c:numRef>
              <c:f>Abb.3!$A$4:$A$46</c:f>
              <c:numCache>
                <c:formatCode>General</c:formatCode>
                <c:ptCount val="43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  <c:pt idx="11">
                  <c:v>1991</c:v>
                </c:pt>
                <c:pt idx="12">
                  <c:v>1992</c:v>
                </c:pt>
                <c:pt idx="13">
                  <c:v>1993</c:v>
                </c:pt>
                <c:pt idx="14">
                  <c:v>1994</c:v>
                </c:pt>
                <c:pt idx="15">
                  <c:v>1995</c:v>
                </c:pt>
                <c:pt idx="16">
                  <c:v>1996</c:v>
                </c:pt>
                <c:pt idx="17">
                  <c:v>1997</c:v>
                </c:pt>
                <c:pt idx="18">
                  <c:v>1998</c:v>
                </c:pt>
                <c:pt idx="19">
                  <c:v>1999</c:v>
                </c:pt>
                <c:pt idx="20">
                  <c:v>2000</c:v>
                </c:pt>
                <c:pt idx="21">
                  <c:v>2001</c:v>
                </c:pt>
                <c:pt idx="22">
                  <c:v>2002</c:v>
                </c:pt>
                <c:pt idx="23">
                  <c:v>2003</c:v>
                </c:pt>
                <c:pt idx="24">
                  <c:v>2004</c:v>
                </c:pt>
                <c:pt idx="25">
                  <c:v>2005</c:v>
                </c:pt>
                <c:pt idx="26">
                  <c:v>2006</c:v>
                </c:pt>
                <c:pt idx="27">
                  <c:v>2007</c:v>
                </c:pt>
                <c:pt idx="28">
                  <c:v>2008</c:v>
                </c:pt>
                <c:pt idx="29">
                  <c:v>2009</c:v>
                </c:pt>
                <c:pt idx="30">
                  <c:v>2010</c:v>
                </c:pt>
                <c:pt idx="31">
                  <c:v>2011</c:v>
                </c:pt>
                <c:pt idx="32">
                  <c:v>2012</c:v>
                </c:pt>
                <c:pt idx="33">
                  <c:v>2013</c:v>
                </c:pt>
                <c:pt idx="34">
                  <c:v>2014</c:v>
                </c:pt>
                <c:pt idx="35">
                  <c:v>2015</c:v>
                </c:pt>
                <c:pt idx="36">
                  <c:v>2016</c:v>
                </c:pt>
                <c:pt idx="37">
                  <c:v>2017</c:v>
                </c:pt>
                <c:pt idx="38">
                  <c:v>2018</c:v>
                </c:pt>
                <c:pt idx="39">
                  <c:v>2019</c:v>
                </c:pt>
                <c:pt idx="40">
                  <c:v>2020</c:v>
                </c:pt>
                <c:pt idx="41">
                  <c:v>2021</c:v>
                </c:pt>
                <c:pt idx="42">
                  <c:v>2022</c:v>
                </c:pt>
              </c:numCache>
            </c:numRef>
          </c:cat>
          <c:val>
            <c:numRef>
              <c:f>Abb.3!$C$4:$C$46</c:f>
              <c:numCache>
                <c:formatCode>0.0</c:formatCode>
                <c:ptCount val="43"/>
                <c:pt idx="0">
                  <c:v>1025.4000000000001</c:v>
                </c:pt>
                <c:pt idx="1">
                  <c:v>1021.6</c:v>
                </c:pt>
                <c:pt idx="2">
                  <c:v>984.6</c:v>
                </c:pt>
                <c:pt idx="3">
                  <c:v>963.9</c:v>
                </c:pt>
                <c:pt idx="4">
                  <c:v>926.4</c:v>
                </c:pt>
                <c:pt idx="5">
                  <c:v>933.3</c:v>
                </c:pt>
                <c:pt idx="6">
                  <c:v>903.9</c:v>
                </c:pt>
                <c:pt idx="7">
                  <c:v>868.2</c:v>
                </c:pt>
                <c:pt idx="8">
                  <c:v>851.8</c:v>
                </c:pt>
                <c:pt idx="9">
                  <c:v>834.8</c:v>
                </c:pt>
                <c:pt idx="10">
                  <c:v>820.3</c:v>
                </c:pt>
                <c:pt idx="11">
                  <c:v>798.7</c:v>
                </c:pt>
                <c:pt idx="12">
                  <c:v>757.1</c:v>
                </c:pt>
                <c:pt idx="13">
                  <c:v>753.9</c:v>
                </c:pt>
                <c:pt idx="14">
                  <c:v>722.6</c:v>
                </c:pt>
                <c:pt idx="15">
                  <c:v>706.5</c:v>
                </c:pt>
                <c:pt idx="16">
                  <c:v>690.9</c:v>
                </c:pt>
                <c:pt idx="17">
                  <c:v>667.5</c:v>
                </c:pt>
                <c:pt idx="18">
                  <c:v>653.79999999999995</c:v>
                </c:pt>
                <c:pt idx="19">
                  <c:v>634.9</c:v>
                </c:pt>
                <c:pt idx="20">
                  <c:v>604</c:v>
                </c:pt>
                <c:pt idx="21">
                  <c:v>588.29999999999995</c:v>
                </c:pt>
                <c:pt idx="22">
                  <c:v>585.1</c:v>
                </c:pt>
                <c:pt idx="23">
                  <c:v>584.29999999999995</c:v>
                </c:pt>
                <c:pt idx="24">
                  <c:v>531.1</c:v>
                </c:pt>
                <c:pt idx="25">
                  <c:v>517.4</c:v>
                </c:pt>
                <c:pt idx="26">
                  <c:v>494.8</c:v>
                </c:pt>
                <c:pt idx="27">
                  <c:v>487.5</c:v>
                </c:pt>
                <c:pt idx="28">
                  <c:v>478.7</c:v>
                </c:pt>
                <c:pt idx="29">
                  <c:v>466.3</c:v>
                </c:pt>
                <c:pt idx="30">
                  <c:v>446.7</c:v>
                </c:pt>
                <c:pt idx="31">
                  <c:v>437.5</c:v>
                </c:pt>
                <c:pt idx="32">
                  <c:v>432.5</c:v>
                </c:pt>
                <c:pt idx="33">
                  <c:v>428.6</c:v>
                </c:pt>
                <c:pt idx="34">
                  <c:v>397.8</c:v>
                </c:pt>
                <c:pt idx="35">
                  <c:v>408.3</c:v>
                </c:pt>
                <c:pt idx="36">
                  <c:v>378.4</c:v>
                </c:pt>
                <c:pt idx="37">
                  <c:v>377.6</c:v>
                </c:pt>
                <c:pt idx="38">
                  <c:v>372</c:v>
                </c:pt>
                <c:pt idx="39">
                  <c:v>348.5</c:v>
                </c:pt>
                <c:pt idx="40">
                  <c:v>347.6</c:v>
                </c:pt>
                <c:pt idx="41">
                  <c:v>344.5</c:v>
                </c:pt>
                <c:pt idx="42">
                  <c:v>358.6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C9-4080-BA9F-9A76B63CED1D}"/>
            </c:ext>
          </c:extLst>
        </c:ser>
        <c:ser>
          <c:idx val="2"/>
          <c:order val="2"/>
          <c:tx>
            <c:strRef>
              <c:f>Abb.3!$D$3</c:f>
              <c:strCache>
                <c:ptCount val="1"/>
                <c:pt idx="0">
                  <c:v>Respiratory</c:v>
                </c:pt>
              </c:strCache>
            </c:strRef>
          </c:tx>
          <c:spPr>
            <a:solidFill>
              <a:srgbClr val="73A9DB">
                <a:alpha val="87000"/>
              </a:srgbClr>
            </a:solidFill>
            <a:ln w="12700">
              <a:solidFill>
                <a:schemeClr val="bg1"/>
              </a:solidFill>
            </a:ln>
            <a:effectLst/>
          </c:spPr>
          <c:cat>
            <c:numRef>
              <c:f>Abb.3!$A$4:$A$46</c:f>
              <c:numCache>
                <c:formatCode>General</c:formatCode>
                <c:ptCount val="43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  <c:pt idx="11">
                  <c:v>1991</c:v>
                </c:pt>
                <c:pt idx="12">
                  <c:v>1992</c:v>
                </c:pt>
                <c:pt idx="13">
                  <c:v>1993</c:v>
                </c:pt>
                <c:pt idx="14">
                  <c:v>1994</c:v>
                </c:pt>
                <c:pt idx="15">
                  <c:v>1995</c:v>
                </c:pt>
                <c:pt idx="16">
                  <c:v>1996</c:v>
                </c:pt>
                <c:pt idx="17">
                  <c:v>1997</c:v>
                </c:pt>
                <c:pt idx="18">
                  <c:v>1998</c:v>
                </c:pt>
                <c:pt idx="19">
                  <c:v>1999</c:v>
                </c:pt>
                <c:pt idx="20">
                  <c:v>2000</c:v>
                </c:pt>
                <c:pt idx="21">
                  <c:v>2001</c:v>
                </c:pt>
                <c:pt idx="22">
                  <c:v>2002</c:v>
                </c:pt>
                <c:pt idx="23">
                  <c:v>2003</c:v>
                </c:pt>
                <c:pt idx="24">
                  <c:v>2004</c:v>
                </c:pt>
                <c:pt idx="25">
                  <c:v>2005</c:v>
                </c:pt>
                <c:pt idx="26">
                  <c:v>2006</c:v>
                </c:pt>
                <c:pt idx="27">
                  <c:v>2007</c:v>
                </c:pt>
                <c:pt idx="28">
                  <c:v>2008</c:v>
                </c:pt>
                <c:pt idx="29">
                  <c:v>2009</c:v>
                </c:pt>
                <c:pt idx="30">
                  <c:v>2010</c:v>
                </c:pt>
                <c:pt idx="31">
                  <c:v>2011</c:v>
                </c:pt>
                <c:pt idx="32">
                  <c:v>2012</c:v>
                </c:pt>
                <c:pt idx="33">
                  <c:v>2013</c:v>
                </c:pt>
                <c:pt idx="34">
                  <c:v>2014</c:v>
                </c:pt>
                <c:pt idx="35">
                  <c:v>2015</c:v>
                </c:pt>
                <c:pt idx="36">
                  <c:v>2016</c:v>
                </c:pt>
                <c:pt idx="37">
                  <c:v>2017</c:v>
                </c:pt>
                <c:pt idx="38">
                  <c:v>2018</c:v>
                </c:pt>
                <c:pt idx="39">
                  <c:v>2019</c:v>
                </c:pt>
                <c:pt idx="40">
                  <c:v>2020</c:v>
                </c:pt>
                <c:pt idx="41">
                  <c:v>2021</c:v>
                </c:pt>
                <c:pt idx="42">
                  <c:v>2022</c:v>
                </c:pt>
              </c:numCache>
            </c:numRef>
          </c:cat>
          <c:val>
            <c:numRef>
              <c:f>Abb.3!$D$4:$D$46</c:f>
              <c:numCache>
                <c:formatCode>0.0</c:formatCode>
                <c:ptCount val="43"/>
                <c:pt idx="0">
                  <c:v>109.1</c:v>
                </c:pt>
                <c:pt idx="1">
                  <c:v>107.5</c:v>
                </c:pt>
                <c:pt idx="2">
                  <c:v>109.8</c:v>
                </c:pt>
                <c:pt idx="3">
                  <c:v>114.6</c:v>
                </c:pt>
                <c:pt idx="4">
                  <c:v>106.9</c:v>
                </c:pt>
                <c:pt idx="5">
                  <c:v>110.4</c:v>
                </c:pt>
                <c:pt idx="6">
                  <c:v>112.8</c:v>
                </c:pt>
                <c:pt idx="7">
                  <c:v>94.8</c:v>
                </c:pt>
                <c:pt idx="8">
                  <c:v>92.7</c:v>
                </c:pt>
                <c:pt idx="9">
                  <c:v>94.9</c:v>
                </c:pt>
                <c:pt idx="10">
                  <c:v>102.3</c:v>
                </c:pt>
                <c:pt idx="11">
                  <c:v>93.9</c:v>
                </c:pt>
                <c:pt idx="12">
                  <c:v>86.5</c:v>
                </c:pt>
                <c:pt idx="13">
                  <c:v>90.1</c:v>
                </c:pt>
                <c:pt idx="14">
                  <c:v>88.3</c:v>
                </c:pt>
                <c:pt idx="15">
                  <c:v>88.2</c:v>
                </c:pt>
                <c:pt idx="16">
                  <c:v>86.7</c:v>
                </c:pt>
                <c:pt idx="17">
                  <c:v>80.3</c:v>
                </c:pt>
                <c:pt idx="18">
                  <c:v>77.3</c:v>
                </c:pt>
                <c:pt idx="19">
                  <c:v>79.7</c:v>
                </c:pt>
                <c:pt idx="20">
                  <c:v>78.3</c:v>
                </c:pt>
                <c:pt idx="21">
                  <c:v>71.8</c:v>
                </c:pt>
                <c:pt idx="22">
                  <c:v>78.5</c:v>
                </c:pt>
                <c:pt idx="23">
                  <c:v>84.2</c:v>
                </c:pt>
                <c:pt idx="24">
                  <c:v>74.5</c:v>
                </c:pt>
                <c:pt idx="25">
                  <c:v>80</c:v>
                </c:pt>
                <c:pt idx="26">
                  <c:v>74.400000000000006</c:v>
                </c:pt>
                <c:pt idx="27">
                  <c:v>77</c:v>
                </c:pt>
                <c:pt idx="28">
                  <c:v>77.099999999999994</c:v>
                </c:pt>
                <c:pt idx="29">
                  <c:v>80.5</c:v>
                </c:pt>
                <c:pt idx="30">
                  <c:v>74.599999999999994</c:v>
                </c:pt>
                <c:pt idx="31">
                  <c:v>74.099999999999994</c:v>
                </c:pt>
                <c:pt idx="32">
                  <c:v>72.8</c:v>
                </c:pt>
                <c:pt idx="33">
                  <c:v>76.599999999999994</c:v>
                </c:pt>
                <c:pt idx="34">
                  <c:v>67.400000000000006</c:v>
                </c:pt>
                <c:pt idx="35">
                  <c:v>76.8</c:v>
                </c:pt>
                <c:pt idx="36">
                  <c:v>71</c:v>
                </c:pt>
                <c:pt idx="37">
                  <c:v>74.3</c:v>
                </c:pt>
                <c:pt idx="38">
                  <c:v>76.7</c:v>
                </c:pt>
                <c:pt idx="39">
                  <c:v>70.3</c:v>
                </c:pt>
                <c:pt idx="40">
                  <c:v>63.1</c:v>
                </c:pt>
                <c:pt idx="41">
                  <c:v>58.2</c:v>
                </c:pt>
                <c:pt idx="42">
                  <c:v>68.099999999999994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C9-4080-BA9F-9A76B63CED1D}"/>
            </c:ext>
          </c:extLst>
        </c:ser>
        <c:ser>
          <c:idx val="3"/>
          <c:order val="3"/>
          <c:tx>
            <c:strRef>
              <c:f>Abb.3!$E$3</c:f>
              <c:strCache>
                <c:ptCount val="1"/>
                <c:pt idx="0">
                  <c:v>Digestive</c:v>
                </c:pt>
              </c:strCache>
            </c:strRef>
          </c:tx>
          <c:spPr>
            <a:solidFill>
              <a:srgbClr val="FBCE0D">
                <a:alpha val="87000"/>
              </a:srgbClr>
            </a:solidFill>
            <a:ln w="12700">
              <a:solidFill>
                <a:schemeClr val="bg1"/>
              </a:solidFill>
            </a:ln>
            <a:effectLst/>
          </c:spPr>
          <c:cat>
            <c:numRef>
              <c:f>Abb.3!$A$4:$A$46</c:f>
              <c:numCache>
                <c:formatCode>General</c:formatCode>
                <c:ptCount val="43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  <c:pt idx="11">
                  <c:v>1991</c:v>
                </c:pt>
                <c:pt idx="12">
                  <c:v>1992</c:v>
                </c:pt>
                <c:pt idx="13">
                  <c:v>1993</c:v>
                </c:pt>
                <c:pt idx="14">
                  <c:v>1994</c:v>
                </c:pt>
                <c:pt idx="15">
                  <c:v>1995</c:v>
                </c:pt>
                <c:pt idx="16">
                  <c:v>1996</c:v>
                </c:pt>
                <c:pt idx="17">
                  <c:v>1997</c:v>
                </c:pt>
                <c:pt idx="18">
                  <c:v>1998</c:v>
                </c:pt>
                <c:pt idx="19">
                  <c:v>1999</c:v>
                </c:pt>
                <c:pt idx="20">
                  <c:v>2000</c:v>
                </c:pt>
                <c:pt idx="21">
                  <c:v>2001</c:v>
                </c:pt>
                <c:pt idx="22">
                  <c:v>2002</c:v>
                </c:pt>
                <c:pt idx="23">
                  <c:v>2003</c:v>
                </c:pt>
                <c:pt idx="24">
                  <c:v>2004</c:v>
                </c:pt>
                <c:pt idx="25">
                  <c:v>2005</c:v>
                </c:pt>
                <c:pt idx="26">
                  <c:v>2006</c:v>
                </c:pt>
                <c:pt idx="27">
                  <c:v>2007</c:v>
                </c:pt>
                <c:pt idx="28">
                  <c:v>2008</c:v>
                </c:pt>
                <c:pt idx="29">
                  <c:v>2009</c:v>
                </c:pt>
                <c:pt idx="30">
                  <c:v>2010</c:v>
                </c:pt>
                <c:pt idx="31">
                  <c:v>2011</c:v>
                </c:pt>
                <c:pt idx="32">
                  <c:v>2012</c:v>
                </c:pt>
                <c:pt idx="33">
                  <c:v>2013</c:v>
                </c:pt>
                <c:pt idx="34">
                  <c:v>2014</c:v>
                </c:pt>
                <c:pt idx="35">
                  <c:v>2015</c:v>
                </c:pt>
                <c:pt idx="36">
                  <c:v>2016</c:v>
                </c:pt>
                <c:pt idx="37">
                  <c:v>2017</c:v>
                </c:pt>
                <c:pt idx="38">
                  <c:v>2018</c:v>
                </c:pt>
                <c:pt idx="39">
                  <c:v>2019</c:v>
                </c:pt>
                <c:pt idx="40">
                  <c:v>2020</c:v>
                </c:pt>
                <c:pt idx="41">
                  <c:v>2021</c:v>
                </c:pt>
                <c:pt idx="42">
                  <c:v>2022</c:v>
                </c:pt>
              </c:numCache>
            </c:numRef>
          </c:cat>
          <c:val>
            <c:numRef>
              <c:f>Abb.3!$E$4:$E$46</c:f>
              <c:numCache>
                <c:formatCode>0.0</c:formatCode>
                <c:ptCount val="43"/>
                <c:pt idx="0">
                  <c:v>81.099999999999994</c:v>
                </c:pt>
                <c:pt idx="1">
                  <c:v>80.400000000000006</c:v>
                </c:pt>
                <c:pt idx="2">
                  <c:v>78</c:v>
                </c:pt>
                <c:pt idx="3">
                  <c:v>75.8</c:v>
                </c:pt>
                <c:pt idx="4">
                  <c:v>71.099999999999994</c:v>
                </c:pt>
                <c:pt idx="5">
                  <c:v>70.3</c:v>
                </c:pt>
                <c:pt idx="6">
                  <c:v>68.400000000000006</c:v>
                </c:pt>
                <c:pt idx="7">
                  <c:v>66.7</c:v>
                </c:pt>
                <c:pt idx="8">
                  <c:v>67.599999999999994</c:v>
                </c:pt>
                <c:pt idx="9">
                  <c:v>66.900000000000006</c:v>
                </c:pt>
                <c:pt idx="10">
                  <c:v>66.099999999999994</c:v>
                </c:pt>
                <c:pt idx="11">
                  <c:v>67.2</c:v>
                </c:pt>
                <c:pt idx="12">
                  <c:v>64.599999999999994</c:v>
                </c:pt>
                <c:pt idx="13">
                  <c:v>64.400000000000006</c:v>
                </c:pt>
                <c:pt idx="14">
                  <c:v>64.599999999999994</c:v>
                </c:pt>
                <c:pt idx="15">
                  <c:v>62.2</c:v>
                </c:pt>
                <c:pt idx="16">
                  <c:v>61.7</c:v>
                </c:pt>
                <c:pt idx="17">
                  <c:v>59.4</c:v>
                </c:pt>
                <c:pt idx="18">
                  <c:v>58.7</c:v>
                </c:pt>
                <c:pt idx="19">
                  <c:v>57.4</c:v>
                </c:pt>
                <c:pt idx="20">
                  <c:v>57.2</c:v>
                </c:pt>
                <c:pt idx="21">
                  <c:v>56.8</c:v>
                </c:pt>
                <c:pt idx="22">
                  <c:v>57.5</c:v>
                </c:pt>
                <c:pt idx="23">
                  <c:v>57.6</c:v>
                </c:pt>
                <c:pt idx="24">
                  <c:v>56.8</c:v>
                </c:pt>
                <c:pt idx="25">
                  <c:v>56.5</c:v>
                </c:pt>
                <c:pt idx="26">
                  <c:v>55.9</c:v>
                </c:pt>
                <c:pt idx="27">
                  <c:v>54</c:v>
                </c:pt>
                <c:pt idx="28">
                  <c:v>55.2</c:v>
                </c:pt>
                <c:pt idx="29">
                  <c:v>52.3</c:v>
                </c:pt>
                <c:pt idx="30">
                  <c:v>51.7</c:v>
                </c:pt>
                <c:pt idx="31">
                  <c:v>49.3</c:v>
                </c:pt>
                <c:pt idx="32">
                  <c:v>47.8</c:v>
                </c:pt>
                <c:pt idx="33">
                  <c:v>47</c:v>
                </c:pt>
                <c:pt idx="34">
                  <c:v>44.3</c:v>
                </c:pt>
                <c:pt idx="35">
                  <c:v>44.9</c:v>
                </c:pt>
                <c:pt idx="36">
                  <c:v>45.1</c:v>
                </c:pt>
                <c:pt idx="37">
                  <c:v>44.8</c:v>
                </c:pt>
                <c:pt idx="38">
                  <c:v>44.3</c:v>
                </c:pt>
                <c:pt idx="39">
                  <c:v>43.9</c:v>
                </c:pt>
                <c:pt idx="40">
                  <c:v>44.5</c:v>
                </c:pt>
                <c:pt idx="41">
                  <c:v>45.3</c:v>
                </c:pt>
                <c:pt idx="42">
                  <c:v>47.2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1C9-4080-BA9F-9A76B63CED1D}"/>
            </c:ext>
          </c:extLst>
        </c:ser>
        <c:ser>
          <c:idx val="4"/>
          <c:order val="4"/>
          <c:tx>
            <c:strRef>
              <c:f>Abb.3!$F$3</c:f>
              <c:strCache>
                <c:ptCount val="1"/>
                <c:pt idx="0">
                  <c:v>Mental/behavioral</c:v>
                </c:pt>
              </c:strCache>
            </c:strRef>
          </c:tx>
          <c:spPr>
            <a:solidFill>
              <a:srgbClr val="5E913B">
                <a:alpha val="87000"/>
              </a:srgbClr>
            </a:solidFill>
            <a:ln w="12700">
              <a:solidFill>
                <a:schemeClr val="bg1"/>
              </a:solidFill>
            </a:ln>
            <a:effectLst/>
          </c:spPr>
          <c:cat>
            <c:numRef>
              <c:f>Abb.3!$A$4:$A$46</c:f>
              <c:numCache>
                <c:formatCode>General</c:formatCode>
                <c:ptCount val="43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  <c:pt idx="11">
                  <c:v>1991</c:v>
                </c:pt>
                <c:pt idx="12">
                  <c:v>1992</c:v>
                </c:pt>
                <c:pt idx="13">
                  <c:v>1993</c:v>
                </c:pt>
                <c:pt idx="14">
                  <c:v>1994</c:v>
                </c:pt>
                <c:pt idx="15">
                  <c:v>1995</c:v>
                </c:pt>
                <c:pt idx="16">
                  <c:v>1996</c:v>
                </c:pt>
                <c:pt idx="17">
                  <c:v>1997</c:v>
                </c:pt>
                <c:pt idx="18">
                  <c:v>1998</c:v>
                </c:pt>
                <c:pt idx="19">
                  <c:v>1999</c:v>
                </c:pt>
                <c:pt idx="20">
                  <c:v>2000</c:v>
                </c:pt>
                <c:pt idx="21">
                  <c:v>2001</c:v>
                </c:pt>
                <c:pt idx="22">
                  <c:v>2002</c:v>
                </c:pt>
                <c:pt idx="23">
                  <c:v>2003</c:v>
                </c:pt>
                <c:pt idx="24">
                  <c:v>2004</c:v>
                </c:pt>
                <c:pt idx="25">
                  <c:v>2005</c:v>
                </c:pt>
                <c:pt idx="26">
                  <c:v>2006</c:v>
                </c:pt>
                <c:pt idx="27">
                  <c:v>2007</c:v>
                </c:pt>
                <c:pt idx="28">
                  <c:v>2008</c:v>
                </c:pt>
                <c:pt idx="29">
                  <c:v>2009</c:v>
                </c:pt>
                <c:pt idx="30">
                  <c:v>2010</c:v>
                </c:pt>
                <c:pt idx="31">
                  <c:v>2011</c:v>
                </c:pt>
                <c:pt idx="32">
                  <c:v>2012</c:v>
                </c:pt>
                <c:pt idx="33">
                  <c:v>2013</c:v>
                </c:pt>
                <c:pt idx="34">
                  <c:v>2014</c:v>
                </c:pt>
                <c:pt idx="35">
                  <c:v>2015</c:v>
                </c:pt>
                <c:pt idx="36">
                  <c:v>2016</c:v>
                </c:pt>
                <c:pt idx="37">
                  <c:v>2017</c:v>
                </c:pt>
                <c:pt idx="38">
                  <c:v>2018</c:v>
                </c:pt>
                <c:pt idx="39">
                  <c:v>2019</c:v>
                </c:pt>
                <c:pt idx="40">
                  <c:v>2020</c:v>
                </c:pt>
                <c:pt idx="41">
                  <c:v>2021</c:v>
                </c:pt>
                <c:pt idx="42">
                  <c:v>2022</c:v>
                </c:pt>
              </c:numCache>
            </c:numRef>
          </c:cat>
          <c:val>
            <c:numRef>
              <c:f>Abb.3!$F$4:$F$46</c:f>
              <c:numCache>
                <c:formatCode>0.0</c:formatCode>
                <c:ptCount val="43"/>
                <c:pt idx="0">
                  <c:v>10.3</c:v>
                </c:pt>
                <c:pt idx="1">
                  <c:v>9.4</c:v>
                </c:pt>
                <c:pt idx="2">
                  <c:v>9.4</c:v>
                </c:pt>
                <c:pt idx="3">
                  <c:v>9.6</c:v>
                </c:pt>
                <c:pt idx="4">
                  <c:v>9.5</c:v>
                </c:pt>
                <c:pt idx="5">
                  <c:v>9.6999999999999993</c:v>
                </c:pt>
                <c:pt idx="6">
                  <c:v>11.4</c:v>
                </c:pt>
                <c:pt idx="7">
                  <c:v>12.1</c:v>
                </c:pt>
                <c:pt idx="8">
                  <c:v>13.2</c:v>
                </c:pt>
                <c:pt idx="9">
                  <c:v>14.1</c:v>
                </c:pt>
                <c:pt idx="10">
                  <c:v>14.7</c:v>
                </c:pt>
                <c:pt idx="11">
                  <c:v>14.9</c:v>
                </c:pt>
                <c:pt idx="12">
                  <c:v>15.6</c:v>
                </c:pt>
                <c:pt idx="13">
                  <c:v>15.6</c:v>
                </c:pt>
                <c:pt idx="14">
                  <c:v>16.2</c:v>
                </c:pt>
                <c:pt idx="15">
                  <c:v>16.100000000000001</c:v>
                </c:pt>
                <c:pt idx="16">
                  <c:v>16.7</c:v>
                </c:pt>
                <c:pt idx="17">
                  <c:v>16.899999999999999</c:v>
                </c:pt>
                <c:pt idx="18">
                  <c:v>13.3</c:v>
                </c:pt>
                <c:pt idx="19">
                  <c:v>12.9</c:v>
                </c:pt>
                <c:pt idx="20">
                  <c:v>11.5</c:v>
                </c:pt>
                <c:pt idx="21">
                  <c:v>10.4</c:v>
                </c:pt>
                <c:pt idx="22">
                  <c:v>10.5</c:v>
                </c:pt>
                <c:pt idx="23">
                  <c:v>11.3</c:v>
                </c:pt>
                <c:pt idx="24">
                  <c:v>12.8</c:v>
                </c:pt>
                <c:pt idx="25">
                  <c:v>15.2</c:v>
                </c:pt>
                <c:pt idx="26">
                  <c:v>19.2</c:v>
                </c:pt>
                <c:pt idx="27">
                  <c:v>20.9</c:v>
                </c:pt>
                <c:pt idx="28">
                  <c:v>25.4</c:v>
                </c:pt>
                <c:pt idx="29">
                  <c:v>30.1</c:v>
                </c:pt>
                <c:pt idx="30">
                  <c:v>32.299999999999997</c:v>
                </c:pt>
                <c:pt idx="31">
                  <c:v>35.200000000000003</c:v>
                </c:pt>
                <c:pt idx="32">
                  <c:v>39</c:v>
                </c:pt>
                <c:pt idx="33">
                  <c:v>44.5</c:v>
                </c:pt>
                <c:pt idx="34">
                  <c:v>43.1</c:v>
                </c:pt>
                <c:pt idx="35">
                  <c:v>52.1</c:v>
                </c:pt>
                <c:pt idx="36">
                  <c:v>52.4</c:v>
                </c:pt>
                <c:pt idx="37">
                  <c:v>58.4</c:v>
                </c:pt>
                <c:pt idx="38">
                  <c:v>63.1</c:v>
                </c:pt>
                <c:pt idx="39">
                  <c:v>61.3</c:v>
                </c:pt>
                <c:pt idx="40">
                  <c:v>61.4</c:v>
                </c:pt>
                <c:pt idx="41">
                  <c:v>60.6</c:v>
                </c:pt>
                <c:pt idx="42">
                  <c:v>68.7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1C9-4080-BA9F-9A76B63CED1D}"/>
            </c:ext>
          </c:extLst>
        </c:ser>
        <c:ser>
          <c:idx val="5"/>
          <c:order val="5"/>
          <c:tx>
            <c:strRef>
              <c:f>Abb.3!$G$3</c:f>
              <c:strCache>
                <c:ptCount val="1"/>
                <c:pt idx="0">
                  <c:v>External</c:v>
                </c:pt>
              </c:strCache>
            </c:strRef>
          </c:tx>
          <c:spPr>
            <a:solidFill>
              <a:srgbClr val="DB6413">
                <a:alpha val="87000"/>
              </a:srgbClr>
            </a:solidFill>
            <a:ln w="12700">
              <a:solidFill>
                <a:schemeClr val="bg1"/>
              </a:solidFill>
            </a:ln>
            <a:effectLst/>
          </c:spPr>
          <c:cat>
            <c:numRef>
              <c:f>Abb.3!$A$4:$A$46</c:f>
              <c:numCache>
                <c:formatCode>General</c:formatCode>
                <c:ptCount val="43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  <c:pt idx="11">
                  <c:v>1991</c:v>
                </c:pt>
                <c:pt idx="12">
                  <c:v>1992</c:v>
                </c:pt>
                <c:pt idx="13">
                  <c:v>1993</c:v>
                </c:pt>
                <c:pt idx="14">
                  <c:v>1994</c:v>
                </c:pt>
                <c:pt idx="15">
                  <c:v>1995</c:v>
                </c:pt>
                <c:pt idx="16">
                  <c:v>1996</c:v>
                </c:pt>
                <c:pt idx="17">
                  <c:v>1997</c:v>
                </c:pt>
                <c:pt idx="18">
                  <c:v>1998</c:v>
                </c:pt>
                <c:pt idx="19">
                  <c:v>1999</c:v>
                </c:pt>
                <c:pt idx="20">
                  <c:v>2000</c:v>
                </c:pt>
                <c:pt idx="21">
                  <c:v>2001</c:v>
                </c:pt>
                <c:pt idx="22">
                  <c:v>2002</c:v>
                </c:pt>
                <c:pt idx="23">
                  <c:v>2003</c:v>
                </c:pt>
                <c:pt idx="24">
                  <c:v>2004</c:v>
                </c:pt>
                <c:pt idx="25">
                  <c:v>2005</c:v>
                </c:pt>
                <c:pt idx="26">
                  <c:v>2006</c:v>
                </c:pt>
                <c:pt idx="27">
                  <c:v>2007</c:v>
                </c:pt>
                <c:pt idx="28">
                  <c:v>2008</c:v>
                </c:pt>
                <c:pt idx="29">
                  <c:v>2009</c:v>
                </c:pt>
                <c:pt idx="30">
                  <c:v>2010</c:v>
                </c:pt>
                <c:pt idx="31">
                  <c:v>2011</c:v>
                </c:pt>
                <c:pt idx="32">
                  <c:v>2012</c:v>
                </c:pt>
                <c:pt idx="33">
                  <c:v>2013</c:v>
                </c:pt>
                <c:pt idx="34">
                  <c:v>2014</c:v>
                </c:pt>
                <c:pt idx="35">
                  <c:v>2015</c:v>
                </c:pt>
                <c:pt idx="36">
                  <c:v>2016</c:v>
                </c:pt>
                <c:pt idx="37">
                  <c:v>2017</c:v>
                </c:pt>
                <c:pt idx="38">
                  <c:v>2018</c:v>
                </c:pt>
                <c:pt idx="39">
                  <c:v>2019</c:v>
                </c:pt>
                <c:pt idx="40">
                  <c:v>2020</c:v>
                </c:pt>
                <c:pt idx="41">
                  <c:v>2021</c:v>
                </c:pt>
                <c:pt idx="42">
                  <c:v>2022</c:v>
                </c:pt>
              </c:numCache>
            </c:numRef>
          </c:cat>
          <c:val>
            <c:numRef>
              <c:f>Abb.3!$G$4:$G$46</c:f>
              <c:numCache>
                <c:formatCode>0.0</c:formatCode>
                <c:ptCount val="43"/>
                <c:pt idx="0">
                  <c:v>87.7</c:v>
                </c:pt>
                <c:pt idx="1">
                  <c:v>85.4</c:v>
                </c:pt>
                <c:pt idx="2">
                  <c:v>84.8</c:v>
                </c:pt>
                <c:pt idx="3">
                  <c:v>82.6</c:v>
                </c:pt>
                <c:pt idx="4">
                  <c:v>78</c:v>
                </c:pt>
                <c:pt idx="5">
                  <c:v>73.900000000000006</c:v>
                </c:pt>
                <c:pt idx="6">
                  <c:v>71.099999999999994</c:v>
                </c:pt>
                <c:pt idx="7">
                  <c:v>69.099999999999994</c:v>
                </c:pt>
                <c:pt idx="8">
                  <c:v>67</c:v>
                </c:pt>
                <c:pt idx="9">
                  <c:v>66.099999999999994</c:v>
                </c:pt>
                <c:pt idx="10">
                  <c:v>67</c:v>
                </c:pt>
                <c:pt idx="11">
                  <c:v>67.599999999999994</c:v>
                </c:pt>
                <c:pt idx="12">
                  <c:v>64</c:v>
                </c:pt>
                <c:pt idx="13">
                  <c:v>60.4</c:v>
                </c:pt>
                <c:pt idx="14">
                  <c:v>56.8</c:v>
                </c:pt>
                <c:pt idx="15">
                  <c:v>54.1</c:v>
                </c:pt>
                <c:pt idx="16">
                  <c:v>52.8</c:v>
                </c:pt>
                <c:pt idx="17">
                  <c:v>50.6</c:v>
                </c:pt>
                <c:pt idx="18">
                  <c:v>46.6</c:v>
                </c:pt>
                <c:pt idx="19">
                  <c:v>45.4</c:v>
                </c:pt>
                <c:pt idx="20">
                  <c:v>45.7</c:v>
                </c:pt>
                <c:pt idx="21">
                  <c:v>44.9</c:v>
                </c:pt>
                <c:pt idx="22">
                  <c:v>44.7</c:v>
                </c:pt>
                <c:pt idx="23">
                  <c:v>45</c:v>
                </c:pt>
                <c:pt idx="24">
                  <c:v>43</c:v>
                </c:pt>
                <c:pt idx="25">
                  <c:v>42.3</c:v>
                </c:pt>
                <c:pt idx="26">
                  <c:v>40.700000000000003</c:v>
                </c:pt>
                <c:pt idx="27">
                  <c:v>38.4</c:v>
                </c:pt>
                <c:pt idx="28">
                  <c:v>39.200000000000003</c:v>
                </c:pt>
                <c:pt idx="29">
                  <c:v>39</c:v>
                </c:pt>
                <c:pt idx="30">
                  <c:v>40.5</c:v>
                </c:pt>
                <c:pt idx="31">
                  <c:v>40.5</c:v>
                </c:pt>
                <c:pt idx="32">
                  <c:v>39.799999999999997</c:v>
                </c:pt>
                <c:pt idx="33">
                  <c:v>40.6</c:v>
                </c:pt>
                <c:pt idx="34">
                  <c:v>40.700000000000003</c:v>
                </c:pt>
                <c:pt idx="35">
                  <c:v>42</c:v>
                </c:pt>
                <c:pt idx="36">
                  <c:v>43.4</c:v>
                </c:pt>
                <c:pt idx="37">
                  <c:v>44.4</c:v>
                </c:pt>
                <c:pt idx="38">
                  <c:v>45.7</c:v>
                </c:pt>
                <c:pt idx="39">
                  <c:v>45.2</c:v>
                </c:pt>
                <c:pt idx="40">
                  <c:v>44.6</c:v>
                </c:pt>
                <c:pt idx="41">
                  <c:v>45.3</c:v>
                </c:pt>
                <c:pt idx="42">
                  <c:v>49.8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1C9-4080-BA9F-9A76B63CED1D}"/>
            </c:ext>
          </c:extLst>
        </c:ser>
        <c:ser>
          <c:idx val="6"/>
          <c:order val="6"/>
          <c:tx>
            <c:strRef>
              <c:f>Abb.3!$H$3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rgbClr val="3B87CD">
                <a:alpha val="87000"/>
              </a:srgbClr>
            </a:solidFill>
            <a:ln w="12700">
              <a:solidFill>
                <a:schemeClr val="bg1"/>
              </a:solidFill>
            </a:ln>
            <a:effectLst/>
          </c:spPr>
          <c:cat>
            <c:numRef>
              <c:f>Abb.3!$A$4:$A$46</c:f>
              <c:numCache>
                <c:formatCode>General</c:formatCode>
                <c:ptCount val="43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  <c:pt idx="11">
                  <c:v>1991</c:v>
                </c:pt>
                <c:pt idx="12">
                  <c:v>1992</c:v>
                </c:pt>
                <c:pt idx="13">
                  <c:v>1993</c:v>
                </c:pt>
                <c:pt idx="14">
                  <c:v>1994</c:v>
                </c:pt>
                <c:pt idx="15">
                  <c:v>1995</c:v>
                </c:pt>
                <c:pt idx="16">
                  <c:v>1996</c:v>
                </c:pt>
                <c:pt idx="17">
                  <c:v>1997</c:v>
                </c:pt>
                <c:pt idx="18">
                  <c:v>1998</c:v>
                </c:pt>
                <c:pt idx="19">
                  <c:v>1999</c:v>
                </c:pt>
                <c:pt idx="20">
                  <c:v>2000</c:v>
                </c:pt>
                <c:pt idx="21">
                  <c:v>2001</c:v>
                </c:pt>
                <c:pt idx="22">
                  <c:v>2002</c:v>
                </c:pt>
                <c:pt idx="23">
                  <c:v>2003</c:v>
                </c:pt>
                <c:pt idx="24">
                  <c:v>2004</c:v>
                </c:pt>
                <c:pt idx="25">
                  <c:v>2005</c:v>
                </c:pt>
                <c:pt idx="26">
                  <c:v>2006</c:v>
                </c:pt>
                <c:pt idx="27">
                  <c:v>2007</c:v>
                </c:pt>
                <c:pt idx="28">
                  <c:v>2008</c:v>
                </c:pt>
                <c:pt idx="29">
                  <c:v>2009</c:v>
                </c:pt>
                <c:pt idx="30">
                  <c:v>2010</c:v>
                </c:pt>
                <c:pt idx="31">
                  <c:v>2011</c:v>
                </c:pt>
                <c:pt idx="32">
                  <c:v>2012</c:v>
                </c:pt>
                <c:pt idx="33">
                  <c:v>2013</c:v>
                </c:pt>
                <c:pt idx="34">
                  <c:v>2014</c:v>
                </c:pt>
                <c:pt idx="35">
                  <c:v>2015</c:v>
                </c:pt>
                <c:pt idx="36">
                  <c:v>2016</c:v>
                </c:pt>
                <c:pt idx="37">
                  <c:v>2017</c:v>
                </c:pt>
                <c:pt idx="38">
                  <c:v>2018</c:v>
                </c:pt>
                <c:pt idx="39">
                  <c:v>2019</c:v>
                </c:pt>
                <c:pt idx="40">
                  <c:v>2020</c:v>
                </c:pt>
                <c:pt idx="41">
                  <c:v>2021</c:v>
                </c:pt>
                <c:pt idx="42">
                  <c:v>2022</c:v>
                </c:pt>
              </c:numCache>
            </c:numRef>
          </c:cat>
          <c:val>
            <c:numRef>
              <c:f>Abb.3!$H$4:$H$46</c:f>
              <c:numCache>
                <c:formatCode>0.0</c:formatCode>
                <c:ptCount val="43"/>
                <c:pt idx="0">
                  <c:v>160.7000000000001</c:v>
                </c:pt>
                <c:pt idx="1">
                  <c:v>155.19999999999987</c:v>
                </c:pt>
                <c:pt idx="2">
                  <c:v>148.39999999999986</c:v>
                </c:pt>
                <c:pt idx="3">
                  <c:v>146.6</c:v>
                </c:pt>
                <c:pt idx="4">
                  <c:v>138.3000000000001</c:v>
                </c:pt>
                <c:pt idx="5">
                  <c:v>137.20000000000019</c:v>
                </c:pt>
                <c:pt idx="6">
                  <c:v>144.39999999999992</c:v>
                </c:pt>
                <c:pt idx="7">
                  <c:v>140.10000000000005</c:v>
                </c:pt>
                <c:pt idx="8">
                  <c:v>136.79999999999993</c:v>
                </c:pt>
                <c:pt idx="9">
                  <c:v>140.70000000000016</c:v>
                </c:pt>
                <c:pt idx="10">
                  <c:v>152.20000000000013</c:v>
                </c:pt>
                <c:pt idx="11">
                  <c:v>139.29999999999981</c:v>
                </c:pt>
                <c:pt idx="12">
                  <c:v>133.60000000000016</c:v>
                </c:pt>
                <c:pt idx="13">
                  <c:v>140.60000000000008</c:v>
                </c:pt>
                <c:pt idx="14">
                  <c:v>139.19999999999976</c:v>
                </c:pt>
                <c:pt idx="15">
                  <c:v>140.7000000000003</c:v>
                </c:pt>
                <c:pt idx="16">
                  <c:v>141.49999999999994</c:v>
                </c:pt>
                <c:pt idx="17">
                  <c:v>134.7000000000001</c:v>
                </c:pt>
                <c:pt idx="18">
                  <c:v>134.9</c:v>
                </c:pt>
                <c:pt idx="19">
                  <c:v>132.59999999999991</c:v>
                </c:pt>
                <c:pt idx="20">
                  <c:v>134.09999999999997</c:v>
                </c:pt>
                <c:pt idx="21">
                  <c:v>132.79999999999993</c:v>
                </c:pt>
                <c:pt idx="22">
                  <c:v>135.40000000000003</c:v>
                </c:pt>
                <c:pt idx="23">
                  <c:v>140.5000000000002</c:v>
                </c:pt>
                <c:pt idx="24">
                  <c:v>135.2999999999999</c:v>
                </c:pt>
                <c:pt idx="25">
                  <c:v>137.49999999999994</c:v>
                </c:pt>
                <c:pt idx="26">
                  <c:v>135.49999999999983</c:v>
                </c:pt>
                <c:pt idx="27">
                  <c:v>138.10000000000011</c:v>
                </c:pt>
                <c:pt idx="28">
                  <c:v>146.69999999999999</c:v>
                </c:pt>
                <c:pt idx="29">
                  <c:v>147.39999999999998</c:v>
                </c:pt>
                <c:pt idx="30">
                  <c:v>147.69999999999993</c:v>
                </c:pt>
                <c:pt idx="31">
                  <c:v>150.99999999999989</c:v>
                </c:pt>
                <c:pt idx="32">
                  <c:v>155.2999999999999</c:v>
                </c:pt>
                <c:pt idx="33">
                  <c:v>158.50000000000006</c:v>
                </c:pt>
                <c:pt idx="34">
                  <c:v>153.19999999999999</c:v>
                </c:pt>
                <c:pt idx="35">
                  <c:v>165.1</c:v>
                </c:pt>
                <c:pt idx="36">
                  <c:v>160.20000000000005</c:v>
                </c:pt>
                <c:pt idx="37">
                  <c:v>163.79999999999993</c:v>
                </c:pt>
                <c:pt idx="38">
                  <c:v>170.90000000000003</c:v>
                </c:pt>
                <c:pt idx="39">
                  <c:v>169.7</c:v>
                </c:pt>
                <c:pt idx="40">
                  <c:v>168.7</c:v>
                </c:pt>
                <c:pt idx="41">
                  <c:v>174.10000000000005</c:v>
                </c:pt>
                <c:pt idx="42">
                  <c:v>187.59999999999982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1C9-4080-BA9F-9A76B63CED1D}"/>
            </c:ext>
          </c:extLst>
        </c:ser>
        <c:ser>
          <c:idx val="7"/>
          <c:order val="7"/>
          <c:tx>
            <c:strRef>
              <c:f>Abb.3!$I$3</c:f>
              <c:strCache>
                <c:ptCount val="1"/>
                <c:pt idx="0">
                  <c:v>COVID-19</c:v>
                </c:pt>
              </c:strCache>
            </c:strRef>
          </c:tx>
          <c:spPr>
            <a:solidFill>
              <a:srgbClr val="C00000">
                <a:alpha val="87000"/>
              </a:srgbClr>
            </a:solidFill>
            <a:ln w="12700">
              <a:solidFill>
                <a:schemeClr val="bg1"/>
              </a:solidFill>
            </a:ln>
            <a:effectLst/>
          </c:spPr>
          <c:cat>
            <c:numRef>
              <c:f>Abb.3!$A$4:$A$46</c:f>
              <c:numCache>
                <c:formatCode>General</c:formatCode>
                <c:ptCount val="43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  <c:pt idx="11">
                  <c:v>1991</c:v>
                </c:pt>
                <c:pt idx="12">
                  <c:v>1992</c:v>
                </c:pt>
                <c:pt idx="13">
                  <c:v>1993</c:v>
                </c:pt>
                <c:pt idx="14">
                  <c:v>1994</c:v>
                </c:pt>
                <c:pt idx="15">
                  <c:v>1995</c:v>
                </c:pt>
                <c:pt idx="16">
                  <c:v>1996</c:v>
                </c:pt>
                <c:pt idx="17">
                  <c:v>1997</c:v>
                </c:pt>
                <c:pt idx="18">
                  <c:v>1998</c:v>
                </c:pt>
                <c:pt idx="19">
                  <c:v>1999</c:v>
                </c:pt>
                <c:pt idx="20">
                  <c:v>2000</c:v>
                </c:pt>
                <c:pt idx="21">
                  <c:v>2001</c:v>
                </c:pt>
                <c:pt idx="22">
                  <c:v>2002</c:v>
                </c:pt>
                <c:pt idx="23">
                  <c:v>2003</c:v>
                </c:pt>
                <c:pt idx="24">
                  <c:v>2004</c:v>
                </c:pt>
                <c:pt idx="25">
                  <c:v>2005</c:v>
                </c:pt>
                <c:pt idx="26">
                  <c:v>2006</c:v>
                </c:pt>
                <c:pt idx="27">
                  <c:v>2007</c:v>
                </c:pt>
                <c:pt idx="28">
                  <c:v>2008</c:v>
                </c:pt>
                <c:pt idx="29">
                  <c:v>2009</c:v>
                </c:pt>
                <c:pt idx="30">
                  <c:v>2010</c:v>
                </c:pt>
                <c:pt idx="31">
                  <c:v>2011</c:v>
                </c:pt>
                <c:pt idx="32">
                  <c:v>2012</c:v>
                </c:pt>
                <c:pt idx="33">
                  <c:v>2013</c:v>
                </c:pt>
                <c:pt idx="34">
                  <c:v>2014</c:v>
                </c:pt>
                <c:pt idx="35">
                  <c:v>2015</c:v>
                </c:pt>
                <c:pt idx="36">
                  <c:v>2016</c:v>
                </c:pt>
                <c:pt idx="37">
                  <c:v>2017</c:v>
                </c:pt>
                <c:pt idx="38">
                  <c:v>2018</c:v>
                </c:pt>
                <c:pt idx="39">
                  <c:v>2019</c:v>
                </c:pt>
                <c:pt idx="40">
                  <c:v>2020</c:v>
                </c:pt>
                <c:pt idx="41">
                  <c:v>2021</c:v>
                </c:pt>
                <c:pt idx="42">
                  <c:v>2022</c:v>
                </c:pt>
              </c:numCache>
            </c:numRef>
          </c:cat>
          <c:val>
            <c:numRef>
              <c:f>Abb.3!$I$4:$I$46</c:f>
              <c:numCache>
                <c:formatCode>0.0</c:formatCode>
                <c:ptCount val="4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40.200000000000003</c:v>
                </c:pt>
                <c:pt idx="41">
                  <c:v>71.900000000000006</c:v>
                </c:pt>
                <c:pt idx="42">
                  <c:v>52.1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1C9-4080-BA9F-9A76B63CED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19097152"/>
        <c:axId val="519097480"/>
      </c:areaChart>
      <c:catAx>
        <c:axId val="519097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19097480"/>
        <c:crosses val="autoZero"/>
        <c:auto val="1"/>
        <c:lblAlgn val="ctr"/>
        <c:lblOffset val="100"/>
        <c:tickLblSkip val="2"/>
        <c:noMultiLvlLbl val="0"/>
      </c:catAx>
      <c:valAx>
        <c:axId val="519097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Deaths per 100,000 persons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1909715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zero"/>
    <c:showDLblsOverMax val="0"/>
  </c:chart>
  <c:spPr>
    <a:solidFill>
      <a:schemeClr val="bg1">
        <a:alpha val="87000"/>
      </a:schemeClr>
    </a:solidFill>
    <a:ln w="9525" cap="flat" cmpd="sng" algn="ctr">
      <a:noFill/>
      <a:round/>
    </a:ln>
    <a:effectLst/>
  </c:spPr>
  <c:txPr>
    <a:bodyPr/>
    <a:lstStyle/>
    <a:p>
      <a:pPr>
        <a:defRPr sz="1100"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28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29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30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6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7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8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0.8836</cdr:x>
      <cdr:y>0.0442</cdr:y>
    </cdr:from>
    <cdr:to>
      <cdr:x>0.8836</cdr:x>
      <cdr:y>0.80798</cdr:y>
    </cdr:to>
    <cdr:cxnSp macro="">
      <cdr:nvCxnSpPr>
        <cdr:cNvPr id="2" name="Gerader Verbinder 1">
          <a:extLst xmlns:a="http://schemas.openxmlformats.org/drawingml/2006/main">
            <a:ext uri="{FF2B5EF4-FFF2-40B4-BE49-F238E27FC236}">
              <a16:creationId xmlns:a16="http://schemas.microsoft.com/office/drawing/2014/main" id="{A5448151-18E3-43F5-A56E-896F677BA271}"/>
            </a:ext>
          </a:extLst>
        </cdr:cNvPr>
        <cdr:cNvCxnSpPr/>
      </cdr:nvCxnSpPr>
      <cdr:spPr>
        <a:xfrm xmlns:a="http://schemas.openxmlformats.org/drawingml/2006/main">
          <a:off x="5420073" y="167297"/>
          <a:ext cx="0" cy="2890651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chemeClr val="bg1">
              <a:lumMod val="65000"/>
              <a:alpha val="3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0.88477</cdr:x>
      <cdr:y>0.04494</cdr:y>
    </cdr:from>
    <cdr:to>
      <cdr:x>0.88477</cdr:x>
      <cdr:y>0.80907</cdr:y>
    </cdr:to>
    <cdr:cxnSp macro="">
      <cdr:nvCxnSpPr>
        <cdr:cNvPr id="2" name="Gerader Verbinder 1">
          <a:extLst xmlns:a="http://schemas.openxmlformats.org/drawingml/2006/main">
            <a:ext uri="{FF2B5EF4-FFF2-40B4-BE49-F238E27FC236}">
              <a16:creationId xmlns:a16="http://schemas.microsoft.com/office/drawing/2014/main" id="{26D23B66-67F5-4EDC-914C-F688D9AFAD14}"/>
            </a:ext>
          </a:extLst>
        </cdr:cNvPr>
        <cdr:cNvCxnSpPr/>
      </cdr:nvCxnSpPr>
      <cdr:spPr>
        <a:xfrm xmlns:a="http://schemas.openxmlformats.org/drawingml/2006/main">
          <a:off x="5427639" y="169999"/>
          <a:ext cx="0" cy="2890651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chemeClr val="bg1">
              <a:lumMod val="65000"/>
              <a:alpha val="3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3A6AA-8533-E64F-932B-62D3365E29FE}" type="datetimeFigureOut">
              <a:rPr lang="de-DE" smtClean="0"/>
              <a:t>19.03.2024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B892AF-9C55-4C49-AB8C-EC623B1C19C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2051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1.jpe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2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Kreis enthält.&#10;&#10;Automatisch generierte Beschreibung">
            <a:extLst>
              <a:ext uri="{FF2B5EF4-FFF2-40B4-BE49-F238E27FC236}">
                <a16:creationId xmlns:a16="http://schemas.microsoft.com/office/drawing/2014/main" id="{5FAA8E15-0136-B004-A809-31C97C8F32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platzhalter 51">
            <a:extLst>
              <a:ext uri="{FF2B5EF4-FFF2-40B4-BE49-F238E27FC236}">
                <a16:creationId xmlns:a16="http://schemas.microsoft.com/office/drawing/2014/main" id="{D0C0DC88-4DB8-87C7-3EC9-51E371C41B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9573" y="5830030"/>
            <a:ext cx="2136482" cy="360099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marL="0" indent="0" rtl="0">
              <a:buNone/>
              <a:defRPr sz="2600" b="1">
                <a:solidFill>
                  <a:schemeClr val="tx1"/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Speakers Name</a:t>
            </a:r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4A4B738D-696E-05E6-E10D-44042A3CC1F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9029" y="1152285"/>
            <a:ext cx="6167337" cy="60939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algn="l" rtl="0">
              <a:defRPr sz="4400" b="1" i="0">
                <a:solidFill>
                  <a:srgbClr val="6E136E"/>
                </a:solidFill>
                <a:latin typeface="+mn-lt"/>
              </a:defRPr>
            </a:lvl1pPr>
          </a:lstStyle>
          <a:p>
            <a:r>
              <a:rPr lang="en-US" noProof="0" dirty="0"/>
              <a:t>Title Headline</a:t>
            </a:r>
          </a:p>
        </p:txBody>
      </p:sp>
      <p:sp>
        <p:nvSpPr>
          <p:cNvPr id="11" name="Untertitel 2">
            <a:extLst>
              <a:ext uri="{FF2B5EF4-FFF2-40B4-BE49-F238E27FC236}">
                <a16:creationId xmlns:a16="http://schemas.microsoft.com/office/drawing/2014/main" id="{5953B857-B15A-FD8A-F81A-781A6E3EE8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49029" y="2583729"/>
            <a:ext cx="6167337" cy="415498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marL="0" indent="0" algn="l" rtl="0">
              <a:buNone/>
              <a:defRPr sz="30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Subline</a:t>
            </a:r>
          </a:p>
        </p:txBody>
      </p:sp>
      <p:pic>
        <p:nvPicPr>
          <p:cNvPr id="4" name="Grafik 3" descr="Ein Bild, das Schrift, Text, Grafiken, Logo enthält.&#10;&#10;Automatisch generierte Beschreibung">
            <a:extLst>
              <a:ext uri="{FF2B5EF4-FFF2-40B4-BE49-F238E27FC236}">
                <a16:creationId xmlns:a16="http://schemas.microsoft.com/office/drawing/2014/main" id="{66180B96-C650-CB46-D8CF-FC61FA2CF8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49093" y="5071024"/>
            <a:ext cx="3543300" cy="14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94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  <p15:guide id="3" orient="horz" pos="383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Design enthält.&#10;&#10;Automatisch generierte Beschreibung mit geringer Zuverlässigkeit">
            <a:extLst>
              <a:ext uri="{FF2B5EF4-FFF2-40B4-BE49-F238E27FC236}">
                <a16:creationId xmlns:a16="http://schemas.microsoft.com/office/drawing/2014/main" id="{65474386-AE7C-4766-2105-967483484C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3060700"/>
            <a:ext cx="4724400" cy="379730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C76A8C46-9848-F33D-3B66-ADBFE02E4381}"/>
              </a:ext>
            </a:extLst>
          </p:cNvPr>
          <p:cNvSpPr txBox="1">
            <a:spLocks/>
          </p:cNvSpPr>
          <p:nvPr userDrawn="1"/>
        </p:nvSpPr>
        <p:spPr>
          <a:xfrm>
            <a:off x="713344" y="1130808"/>
            <a:ext cx="2816477" cy="6093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rtl="0"/>
            <a:r>
              <a:rPr lang="en-US" noProof="0">
                <a:solidFill>
                  <a:srgbClr val="6E136E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877985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Text, Visitenkarte, Screenshot, Schrift enthält.&#10;&#10;Automatisch generierte Beschreibung">
            <a:extLst>
              <a:ext uri="{FF2B5EF4-FFF2-40B4-BE49-F238E27FC236}">
                <a16:creationId xmlns:a16="http://schemas.microsoft.com/office/drawing/2014/main" id="{C453868C-F838-0BF3-6418-2D9B3A75E2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89800" y="2387600"/>
            <a:ext cx="4902200" cy="447040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C76A8C46-9848-F33D-3B66-ADBFE02E4381}"/>
              </a:ext>
            </a:extLst>
          </p:cNvPr>
          <p:cNvSpPr txBox="1">
            <a:spLocks/>
          </p:cNvSpPr>
          <p:nvPr userDrawn="1"/>
        </p:nvSpPr>
        <p:spPr>
          <a:xfrm>
            <a:off x="713344" y="1130808"/>
            <a:ext cx="2430474" cy="60939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rtl="0"/>
            <a:r>
              <a:rPr lang="en-US">
                <a:solidFill>
                  <a:srgbClr val="6E136E"/>
                </a:solidFill>
              </a:rPr>
              <a:t>Thank </a:t>
            </a:r>
            <a:r>
              <a:rPr lang="en-US" noProof="0">
                <a:solidFill>
                  <a:srgbClr val="6E136E"/>
                </a:solidFill>
              </a:rPr>
              <a:t>you</a:t>
            </a:r>
            <a:endParaRPr lang="en-US" noProof="0" dirty="0">
              <a:solidFill>
                <a:srgbClr val="6E13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383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Grafiken, Design enthält.&#10;&#10;Automatisch generierte Beschreibung">
            <a:extLst>
              <a:ext uri="{FF2B5EF4-FFF2-40B4-BE49-F238E27FC236}">
                <a16:creationId xmlns:a16="http://schemas.microsoft.com/office/drawing/2014/main" id="{0DA758AD-12E4-43D2-611C-604704AC67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2800" y="0"/>
            <a:ext cx="1219200" cy="1524000"/>
          </a:xfrm>
          <a:prstGeom prst="rect">
            <a:avLst/>
          </a:prstGeom>
        </p:spPr>
      </p:pic>
      <p:graphicFrame>
        <p:nvGraphicFramePr>
          <p:cNvPr id="15" name="Objekt 14" hidden="1">
            <a:extLst>
              <a:ext uri="{FF2B5EF4-FFF2-40B4-BE49-F238E27FC236}">
                <a16:creationId xmlns:a16="http://schemas.microsoft.com/office/drawing/2014/main" id="{6BD07151-EB2A-418B-B613-8AFE9B44686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think-cell Folie" r:id="rId5" imgW="381" imgH="381" progId="TCLayout.ActiveDocument.1">
                  <p:embed/>
                </p:oleObj>
              </mc:Choice>
              <mc:Fallback>
                <p:oleObj name="think-cell Folie" r:id="rId5" imgW="381" imgH="381" progId="TCLayout.ActiveDocument.1">
                  <p:embed/>
                  <p:pic>
                    <p:nvPicPr>
                      <p:cNvPr id="15" name="Objekt 14" hidden="1">
                        <a:extLst>
                          <a:ext uri="{FF2B5EF4-FFF2-40B4-BE49-F238E27FC236}">
                            <a16:creationId xmlns:a16="http://schemas.microsoft.com/office/drawing/2014/main" id="{6BD07151-EB2A-418B-B613-8AFE9B4468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9C0681D-9295-335D-8DCB-6FA3CB7FE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26606" y="436551"/>
            <a:ext cx="2743200" cy="365125"/>
          </a:xfrm>
          <a:prstGeom prst="rect">
            <a:avLst/>
          </a:prstGeom>
        </p:spPr>
        <p:txBody>
          <a:bodyPr/>
          <a:lstStyle>
            <a:lvl1pPr rtl="0">
              <a:defRPr/>
            </a:lvl1pPr>
          </a:lstStyle>
          <a:p>
            <a:fld id="{60B87C9C-2A5D-42C7-9E07-6D5B92AE8FD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0" name="Titel 29">
            <a:extLst>
              <a:ext uri="{FF2B5EF4-FFF2-40B4-BE49-F238E27FC236}">
                <a16:creationId xmlns:a16="http://schemas.microsoft.com/office/drawing/2014/main" id="{AF922F7A-39BD-C3FF-351A-CF63DC6F52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0413" y="1084970"/>
            <a:ext cx="10699750" cy="46166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de-DE" sz="3000" b="1" kern="1200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6569CF3-99BF-9284-CA7D-7FB4F43BDA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0412" y="1949450"/>
            <a:ext cx="10699749" cy="4359275"/>
          </a:xfrm>
        </p:spPr>
        <p:txBody>
          <a:bodyPr lIns="0" tIns="0" rIns="0" bIns="0">
            <a:noAutofit/>
          </a:bodyPr>
          <a:lstStyle>
            <a:lvl1pPr rtl="0">
              <a:lnSpc>
                <a:spcPct val="95000"/>
              </a:lnSpc>
              <a:defRPr/>
            </a:lvl1pPr>
            <a:lvl2pPr marL="182563" indent="-182563" rtl="0">
              <a:lnSpc>
                <a:spcPct val="95000"/>
              </a:lnSpc>
              <a:buFont typeface="Arial" panose="020B0604020202020204" pitchFamily="34" charset="0"/>
              <a:buChar char="•"/>
              <a:defRPr/>
            </a:lvl2pPr>
            <a:lvl3pPr marL="404813" indent="-222250" rtl="0">
              <a:buFont typeface="DB Sans" panose="020B0502050202020204" pitchFamily="34" charset="0"/>
              <a:buChar char="‑"/>
              <a:defRPr/>
            </a:lvl3pPr>
            <a:lvl4pPr marL="596900" indent="-182563" rtl="0">
              <a:buSzPct val="100000"/>
              <a:buFont typeface="Wingdings 2" panose="05020102010507070707" pitchFamily="18" charset="2"/>
              <a:buChar char=""/>
              <a:defRPr/>
            </a:lvl4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pic>
        <p:nvPicPr>
          <p:cNvPr id="4" name="Grafik 3" descr="Ein Bild, das Grafiken, Schrift, Logo, Grafikdesign enthält.&#10;&#10;Automatisch generierte Beschreibung">
            <a:extLst>
              <a:ext uri="{FF2B5EF4-FFF2-40B4-BE49-F238E27FC236}">
                <a16:creationId xmlns:a16="http://schemas.microsoft.com/office/drawing/2014/main" id="{C82BAAF8-9889-6071-2D5E-A602A578572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661160" cy="11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3923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az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Grafiken, Kreis, Design enthält.&#10;&#10;Automatisch generierte Beschreibung">
            <a:extLst>
              <a:ext uri="{FF2B5EF4-FFF2-40B4-BE49-F238E27FC236}">
                <a16:creationId xmlns:a16="http://schemas.microsoft.com/office/drawing/2014/main" id="{DA457349-D44A-1E58-B231-285EC42FBB1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686300" cy="3949700"/>
          </a:xfrm>
          <a:prstGeom prst="rect">
            <a:avLst/>
          </a:prstGeom>
        </p:spPr>
      </p:pic>
      <p:graphicFrame>
        <p:nvGraphicFramePr>
          <p:cNvPr id="10" name="Objekt 9" hidden="1">
            <a:extLst>
              <a:ext uri="{FF2B5EF4-FFF2-40B4-BE49-F238E27FC236}">
                <a16:creationId xmlns:a16="http://schemas.microsoft.com/office/drawing/2014/main" id="{D333FD0A-A61C-AD9D-1420-DD9EC796C4B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think-cell Folie" r:id="rId5" imgW="381" imgH="381" progId="TCLayout.ActiveDocument.1">
                  <p:embed/>
                </p:oleObj>
              </mc:Choice>
              <mc:Fallback>
                <p:oleObj name="think-cell Folie" r:id="rId5" imgW="381" imgH="381" progId="TCLayout.ActiveDocument.1">
                  <p:embed/>
                  <p:pic>
                    <p:nvPicPr>
                      <p:cNvPr id="10" name="Objekt 9" hidden="1">
                        <a:extLst>
                          <a:ext uri="{FF2B5EF4-FFF2-40B4-BE49-F238E27FC236}">
                            <a16:creationId xmlns:a16="http://schemas.microsoft.com/office/drawing/2014/main" id="{D333FD0A-A61C-AD9D-1420-DD9EC796C4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9C0681D-9295-335D-8DCB-6FA3CB7FE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26606" y="436551"/>
            <a:ext cx="2743200" cy="365125"/>
          </a:xfrm>
          <a:prstGeom prst="rect">
            <a:avLst/>
          </a:prstGeom>
        </p:spPr>
        <p:txBody>
          <a:bodyPr/>
          <a:lstStyle>
            <a:lvl1pPr rtl="0">
              <a:defRPr/>
            </a:lvl1pPr>
          </a:lstStyle>
          <a:p>
            <a:fld id="{60B87C9C-2A5D-42C7-9E07-6D5B92AE8FD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78D6E34-4D67-55FA-4C84-C93FE04D18E6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110288" y="1941878"/>
            <a:ext cx="5335587" cy="435889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95000"/>
              </a:lnSpc>
              <a:spcBef>
                <a:spcPts val="0"/>
              </a:spcBef>
              <a:buNone/>
              <a:defRPr sz="3000" b="1" i="1">
                <a:solidFill>
                  <a:schemeClr val="tx2"/>
                </a:solidFill>
                <a:latin typeface="+mn-lt"/>
              </a:defRPr>
            </a:lvl1pPr>
            <a:lvl2pPr marL="193675" indent="-193675">
              <a:lnSpc>
                <a:spcPct val="95000"/>
              </a:lnSpc>
              <a:spcBef>
                <a:spcPts val="0"/>
              </a:spcBef>
              <a:defRPr sz="2000"/>
            </a:lvl2pPr>
            <a:lvl3pPr marL="406400" indent="-193675">
              <a:lnSpc>
                <a:spcPct val="105000"/>
              </a:lnSpc>
              <a:spcBef>
                <a:spcPts val="0"/>
              </a:spcBef>
              <a:buFont typeface="DB Sans" panose="020B0502050202020204" pitchFamily="34" charset="0"/>
              <a:buChar char="‑"/>
              <a:defRPr sz="2000"/>
            </a:lvl3pPr>
            <a:lvl4pPr marL="650875" indent="-234950">
              <a:lnSpc>
                <a:spcPct val="95000"/>
              </a:lnSpc>
              <a:spcBef>
                <a:spcPts val="0"/>
              </a:spcBef>
              <a:defRPr sz="1600"/>
            </a:lvl4pPr>
            <a:lvl5pPr>
              <a:defRPr sz="2000"/>
            </a:lvl5pPr>
          </a:lstStyle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446303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768AC-FE62-4F39-8971-D4FC21B229D7}" type="datetimeFigureOut">
              <a:rPr lang="de-DE" smtClean="0"/>
              <a:t>19.03.2024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C88D-3F84-4D5C-8AA9-B0A9F23D717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4719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Grafiken, Kreis, Design enthält.&#10;&#10;Automatisch generierte Beschreibung">
            <a:extLst>
              <a:ext uri="{FF2B5EF4-FFF2-40B4-BE49-F238E27FC236}">
                <a16:creationId xmlns:a16="http://schemas.microsoft.com/office/drawing/2014/main" id="{E721FECA-200B-C5CE-2454-BF0E24D776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86300" cy="39497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565AAD1-FCFA-B81D-49C8-CA63039B53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125537"/>
            <a:ext cx="1761980" cy="790575"/>
          </a:xfrm>
        </p:spPr>
        <p:txBody>
          <a:bodyPr lIns="0" tIns="46800" rIns="0">
            <a:noAutofit/>
          </a:bodyPr>
          <a:lstStyle>
            <a:lvl1pPr>
              <a:defRPr sz="30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noProof="0"/>
              <a:t>Table of contents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6AEB460-7F1F-FC5E-1F54-494231287CF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0" y="1916113"/>
            <a:ext cx="5364162" cy="4392612"/>
          </a:xfrm>
        </p:spPr>
        <p:txBody>
          <a:bodyPr>
            <a:normAutofit/>
          </a:bodyPr>
          <a:lstStyle>
            <a:lvl1pPr marL="514350" indent="-514350">
              <a:buFont typeface="+mj-lt"/>
              <a:buAutoNum type="arabicPeriod"/>
              <a:defRPr sz="3000" b="1"/>
            </a:lvl1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D1D19F11-0131-CB64-5CF8-438F28A0D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26606" y="4365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87C9C-2A5D-42C7-9E07-6D5B92AE8FD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1160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Grafiken, Kreis, Design enthält.&#10;&#10;Automatisch generierte Beschreibung">
            <a:extLst>
              <a:ext uri="{FF2B5EF4-FFF2-40B4-BE49-F238E27FC236}">
                <a16:creationId xmlns:a16="http://schemas.microsoft.com/office/drawing/2014/main" id="{E721FECA-200B-C5CE-2454-BF0E24D776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86300" cy="39497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565AAD1-FCFA-B81D-49C8-CA63039B53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125538"/>
            <a:ext cx="2461738" cy="565150"/>
          </a:xfrm>
        </p:spPr>
        <p:txBody>
          <a:bodyPr lIns="0" tIns="46800" rIns="0">
            <a:noAutofit/>
          </a:bodyPr>
          <a:lstStyle>
            <a:lvl1pPr>
              <a:defRPr sz="30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noProof="0"/>
              <a:t>Conclusion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6AEB460-7F1F-FC5E-1F54-494231287CF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0" y="1916113"/>
            <a:ext cx="5364162" cy="4392612"/>
          </a:xfrm>
        </p:spPr>
        <p:txBody>
          <a:bodyPr>
            <a:normAutofit/>
          </a:bodyPr>
          <a:lstStyle>
            <a:lvl1pPr marL="0" indent="0">
              <a:buFont typeface="+mj-lt"/>
              <a:buNone/>
              <a:defRPr sz="3000" b="1" i="1">
                <a:solidFill>
                  <a:srgbClr val="6E136E"/>
                </a:solidFill>
              </a:defRPr>
            </a:lvl1pPr>
          </a:lstStyle>
          <a:p>
            <a:pPr lvl="0"/>
            <a:r>
              <a:rPr lang="en-US" noProof="0"/>
              <a:t>Text</a:t>
            </a:r>
          </a:p>
        </p:txBody>
      </p:sp>
      <p:sp>
        <p:nvSpPr>
          <p:cNvPr id="4" name="Foliennummernplatzhalter 5">
            <a:extLst>
              <a:ext uri="{FF2B5EF4-FFF2-40B4-BE49-F238E27FC236}">
                <a16:creationId xmlns:a16="http://schemas.microsoft.com/office/drawing/2014/main" id="{62B357B5-DA1F-80F7-A8F9-0B8CB2E64B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26606" y="4365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87C9C-2A5D-42C7-9E07-6D5B92AE8FD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30555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Grafiken, Design enthält.&#10;&#10;Automatisch generierte Beschreibung">
            <a:extLst>
              <a:ext uri="{FF2B5EF4-FFF2-40B4-BE49-F238E27FC236}">
                <a16:creationId xmlns:a16="http://schemas.microsoft.com/office/drawing/2014/main" id="{3E163F30-8928-C206-BE87-29F2A9B884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565AAD1-FCFA-B81D-49C8-CA63039B53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9" y="3732261"/>
            <a:ext cx="7170216" cy="2576464"/>
          </a:xfrm>
        </p:spPr>
        <p:txBody>
          <a:bodyPr lIns="0" tIns="46800" rIns="0">
            <a:noAutofit/>
          </a:bodyPr>
          <a:lstStyle>
            <a:lvl1pPr>
              <a:defRPr sz="40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noProof="0"/>
              <a:t>Chapter</a:t>
            </a:r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DB0FA88B-2A9F-C911-B840-1E996DA1B9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26606" y="4365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87C9C-2A5D-42C7-9E07-6D5B92AE8FD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1259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Grafiken, Schrift, Logo, Grafikdesign enthält.&#10;&#10;Automatisch generierte Beschreibung">
            <a:extLst>
              <a:ext uri="{FF2B5EF4-FFF2-40B4-BE49-F238E27FC236}">
                <a16:creationId xmlns:a16="http://schemas.microsoft.com/office/drawing/2014/main" id="{A12A7190-C574-4D41-3F0B-D73FD66E9C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61160" cy="1170432"/>
          </a:xfrm>
          <a:prstGeom prst="rect">
            <a:avLst/>
          </a:prstGeom>
        </p:spPr>
      </p:pic>
      <p:pic>
        <p:nvPicPr>
          <p:cNvPr id="9" name="Grafik 8" descr="Ein Bild, das Grafiken, Design enthält.&#10;&#10;Automatisch generierte Beschreibung">
            <a:extLst>
              <a:ext uri="{FF2B5EF4-FFF2-40B4-BE49-F238E27FC236}">
                <a16:creationId xmlns:a16="http://schemas.microsoft.com/office/drawing/2014/main" id="{40A8D9A9-6E1C-260F-A2AF-01308CF9939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0"/>
            <a:ext cx="1219200" cy="1524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A3E079E-A2CC-930E-98A0-7F3EB61C1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D27950E-DC63-D2AA-94F6-5D27554213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838" y="1916113"/>
            <a:ext cx="10728324" cy="4392612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/>
          </a:p>
        </p:txBody>
      </p: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807AE8CD-A28E-2DEA-557A-9088CC556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26606" y="4365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87C9C-2A5D-42C7-9E07-6D5B92AE8FD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86028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- 1 Spalte mit Sublinecontent - 1 content - 1 column + sub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Grafiken, Schrift, Logo, Grafikdesign enthält.&#10;&#10;Automatisch generierte Beschreibung">
            <a:extLst>
              <a:ext uri="{FF2B5EF4-FFF2-40B4-BE49-F238E27FC236}">
                <a16:creationId xmlns:a16="http://schemas.microsoft.com/office/drawing/2014/main" id="{A12A7190-C574-4D41-3F0B-D73FD66E9C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61160" cy="1170432"/>
          </a:xfrm>
          <a:prstGeom prst="rect">
            <a:avLst/>
          </a:prstGeom>
        </p:spPr>
      </p:pic>
      <p:pic>
        <p:nvPicPr>
          <p:cNvPr id="9" name="Grafik 8" descr="Ein Bild, das Grafiken, Design enthält.&#10;&#10;Automatisch generierte Beschreibung">
            <a:extLst>
              <a:ext uri="{FF2B5EF4-FFF2-40B4-BE49-F238E27FC236}">
                <a16:creationId xmlns:a16="http://schemas.microsoft.com/office/drawing/2014/main" id="{40A8D9A9-6E1C-260F-A2AF-01308CF9939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0"/>
            <a:ext cx="1219200" cy="1524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A3E079E-A2CC-930E-98A0-7F3EB61C1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D27950E-DC63-D2AA-94F6-5D27554213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838" y="2649537"/>
            <a:ext cx="10728324" cy="365918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/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D554B7B3-1427-2DC2-DD05-2E1DE3A93FF6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731837" y="1939925"/>
            <a:ext cx="10728324" cy="542924"/>
          </a:xfrm>
        </p:spPr>
        <p:txBody>
          <a:bodyPr anchor="t" anchorCtr="0"/>
          <a:lstStyle>
            <a:lvl1pPr marL="0" indent="0">
              <a:buNone/>
              <a:defRPr sz="2400" b="1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Subline</a:t>
            </a:r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25F295D2-E1D2-38DD-B062-DE6944E3F8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26606" y="4365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87C9C-2A5D-42C7-9E07-6D5B92AE8FD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2110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t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Grafiken, Schrift, Logo, Grafikdesign enthält.&#10;&#10;Automatisch generierte Beschreibung">
            <a:extLst>
              <a:ext uri="{FF2B5EF4-FFF2-40B4-BE49-F238E27FC236}">
                <a16:creationId xmlns:a16="http://schemas.microsoft.com/office/drawing/2014/main" id="{A12A7190-C574-4D41-3F0B-D73FD66E9C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61160" cy="1170432"/>
          </a:xfrm>
          <a:prstGeom prst="rect">
            <a:avLst/>
          </a:prstGeom>
        </p:spPr>
      </p:pic>
      <p:pic>
        <p:nvPicPr>
          <p:cNvPr id="9" name="Grafik 8" descr="Ein Bild, das Grafiken, Design enthält.&#10;&#10;Automatisch generierte Beschreibung">
            <a:extLst>
              <a:ext uri="{FF2B5EF4-FFF2-40B4-BE49-F238E27FC236}">
                <a16:creationId xmlns:a16="http://schemas.microsoft.com/office/drawing/2014/main" id="{40A8D9A9-6E1C-260F-A2AF-01308CF9939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0"/>
            <a:ext cx="1219200" cy="1524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A3E079E-A2CC-930E-98A0-7F3EB61C1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D27950E-DC63-D2AA-94F6-5D27554213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838" y="1916112"/>
            <a:ext cx="5181600" cy="438685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50EC93F-3366-0239-249D-D6484480D2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8564" y="1921869"/>
            <a:ext cx="5181600" cy="438685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284EA027-073A-433A-D80F-F8E0B783BF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26606" y="4365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87C9C-2A5D-42C7-9E07-6D5B92AE8FD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86836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Grafiken, Schrift, Logo, Grafikdesign enthält.&#10;&#10;Automatisch generierte Beschreibung">
            <a:extLst>
              <a:ext uri="{FF2B5EF4-FFF2-40B4-BE49-F238E27FC236}">
                <a16:creationId xmlns:a16="http://schemas.microsoft.com/office/drawing/2014/main" id="{A12A7190-C574-4D41-3F0B-D73FD66E9C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61160" cy="1170432"/>
          </a:xfrm>
          <a:prstGeom prst="rect">
            <a:avLst/>
          </a:prstGeom>
        </p:spPr>
      </p:pic>
      <p:pic>
        <p:nvPicPr>
          <p:cNvPr id="9" name="Grafik 8" descr="Ein Bild, das Grafiken, Design enthält.&#10;&#10;Automatisch generierte Beschreibung">
            <a:extLst>
              <a:ext uri="{FF2B5EF4-FFF2-40B4-BE49-F238E27FC236}">
                <a16:creationId xmlns:a16="http://schemas.microsoft.com/office/drawing/2014/main" id="{40A8D9A9-6E1C-260F-A2AF-01308CF9939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0"/>
            <a:ext cx="1219200" cy="1524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A3E079E-A2CC-930E-98A0-7F3EB61C1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D27950E-DC63-D2AA-94F6-5D27554213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838" y="1916113"/>
            <a:ext cx="3294252" cy="4392612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FB2DC49-1A0E-1920-FD85-9B8F4D65D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5206" y="436550"/>
            <a:ext cx="2514600" cy="365125"/>
          </a:xfrm>
          <a:prstGeom prst="rect">
            <a:avLst/>
          </a:prstGeom>
        </p:spPr>
        <p:txBody>
          <a:bodyPr/>
          <a:lstStyle/>
          <a:p>
            <a:fld id="{271A44EE-7E70-EC46-9BBE-01151EEADB39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9C402984-FDD8-FAFE-4DF6-030D0991F53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471325" y="1916113"/>
            <a:ext cx="3294252" cy="4392612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/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A751306D-D57E-795B-DDED-4CE5F92A75B1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69867" y="1916113"/>
            <a:ext cx="3294252" cy="4392612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72006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text +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Grafiken, Schrift, Logo, Grafikdesign enthält.&#10;&#10;Automatisch generierte Beschreibung">
            <a:extLst>
              <a:ext uri="{FF2B5EF4-FFF2-40B4-BE49-F238E27FC236}">
                <a16:creationId xmlns:a16="http://schemas.microsoft.com/office/drawing/2014/main" id="{A12A7190-C574-4D41-3F0B-D73FD66E9C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61160" cy="1170432"/>
          </a:xfrm>
          <a:prstGeom prst="rect">
            <a:avLst/>
          </a:prstGeom>
        </p:spPr>
      </p:pic>
      <p:pic>
        <p:nvPicPr>
          <p:cNvPr id="9" name="Grafik 8" descr="Ein Bild, das Grafiken, Design enthält.&#10;&#10;Automatisch generierte Beschreibung">
            <a:extLst>
              <a:ext uri="{FF2B5EF4-FFF2-40B4-BE49-F238E27FC236}">
                <a16:creationId xmlns:a16="http://schemas.microsoft.com/office/drawing/2014/main" id="{40A8D9A9-6E1C-260F-A2AF-01308CF9939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0"/>
            <a:ext cx="1219200" cy="1524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A3E079E-A2CC-930E-98A0-7F3EB61C1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8" y="1125538"/>
            <a:ext cx="5181600" cy="565150"/>
          </a:xfrm>
        </p:spPr>
        <p:txBody>
          <a:bodyPr/>
          <a:lstStyle/>
          <a:p>
            <a:r>
              <a:rPr lang="de-DE" noProof="0"/>
              <a:t>Mastertitelformat bearbeiten</a:t>
            </a:r>
            <a:endParaRPr lang="en-US" noProof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D27950E-DC63-D2AA-94F6-5D27554213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838" y="1916113"/>
            <a:ext cx="5181600" cy="4392612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/>
          </a:p>
        </p:txBody>
      </p:sp>
      <p:sp>
        <p:nvSpPr>
          <p:cNvPr id="5" name="Bildplatzhalter 2">
            <a:extLst>
              <a:ext uri="{FF2B5EF4-FFF2-40B4-BE49-F238E27FC236}">
                <a16:creationId xmlns:a16="http://schemas.microsoft.com/office/drawing/2014/main" id="{65650811-AFDF-5941-7F21-0010FCA1099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096000" y="1125538"/>
            <a:ext cx="5364162" cy="51831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2AC6DE5-9F8F-8362-998F-6B226B03E0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26606" y="4365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87C9C-2A5D-42C7-9E07-6D5B92AE8FD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85832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9476CB5-B39F-5A4E-70CA-E2E3395D3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7" y="1125538"/>
            <a:ext cx="10728325" cy="565150"/>
          </a:xfrm>
          <a:prstGeom prst="rect">
            <a:avLst/>
          </a:prstGeom>
        </p:spPr>
        <p:txBody>
          <a:bodyPr vert="horz" lIns="0" tIns="46800" rIns="0" bIns="45720" rtlCol="0" anchor="t" anchorCtr="0">
            <a:normAutofit/>
          </a:bodyPr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407D6D1-2708-BBE4-BE1C-5145072443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7" y="1916113"/>
            <a:ext cx="10728325" cy="4392612"/>
          </a:xfrm>
          <a:prstGeom prst="rect">
            <a:avLst/>
          </a:prstGeom>
        </p:spPr>
        <p:txBody>
          <a:bodyPr vert="horz" lIns="0" tIns="46800" rIns="0" bIns="45720" rtlCol="0">
            <a:normAutofit/>
          </a:bodyPr>
          <a:lstStyle/>
          <a:p>
            <a:pPr lvl="0"/>
            <a:r>
              <a:rPr lang="en-US" noProof="0" dirty="0" err="1"/>
              <a:t>Mastertextformat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Ebene</a:t>
            </a:r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Ebene</a:t>
            </a:r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Ebene</a:t>
            </a:r>
          </a:p>
          <a:p>
            <a:pPr lvl="4"/>
            <a:r>
              <a:rPr lang="en-US" noProof="0" dirty="0" err="1"/>
              <a:t>Fünfte</a:t>
            </a:r>
            <a:r>
              <a:rPr lang="en-US" noProof="0" dirty="0"/>
              <a:t> Ebene</a:t>
            </a:r>
          </a:p>
        </p:txBody>
      </p:sp>
      <p:sp>
        <p:nvSpPr>
          <p:cNvPr id="4" name="Foliennummernplatzhalter 5">
            <a:extLst>
              <a:ext uri="{FF2B5EF4-FFF2-40B4-BE49-F238E27FC236}">
                <a16:creationId xmlns:a16="http://schemas.microsoft.com/office/drawing/2014/main" id="{C114B298-7824-5758-9055-59D4BBE32B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26606" y="4365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87C9C-2A5D-42C7-9E07-6D5B92AE8FD7}" type="slidenum">
              <a:rPr lang="en-US" noProof="0" smtClean="0"/>
              <a:pPr/>
              <a:t>‹Nr.›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026204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2" r:id="rId4"/>
    <p:sldLayoutId id="2147483660" r:id="rId5"/>
    <p:sldLayoutId id="2147483665" r:id="rId6"/>
    <p:sldLayoutId id="2147483663" r:id="rId7"/>
    <p:sldLayoutId id="2147483664" r:id="rId8"/>
    <p:sldLayoutId id="2147483666" r:id="rId9"/>
    <p:sldLayoutId id="2147483654" r:id="rId10"/>
    <p:sldLayoutId id="2147483667" r:id="rId11"/>
    <p:sldLayoutId id="2147483668" r:id="rId12"/>
    <p:sldLayoutId id="2147483669" r:id="rId13"/>
    <p:sldLayoutId id="2147483670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rgbClr val="6E136E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74" userDrawn="1">
          <p15:clr>
            <a:srgbClr val="F26B43"/>
          </p15:clr>
        </p15:guide>
        <p15:guide id="2" pos="461" userDrawn="1">
          <p15:clr>
            <a:srgbClr val="F26B43"/>
          </p15:clr>
        </p15:guide>
        <p15:guide id="3" pos="7219" userDrawn="1">
          <p15:clr>
            <a:srgbClr val="F26B43"/>
          </p15:clr>
        </p15:guide>
        <p15:guide id="4" orient="horz" pos="709" userDrawn="1">
          <p15:clr>
            <a:srgbClr val="F26B43"/>
          </p15:clr>
        </p15:guide>
        <p15:guide id="5" orient="horz" pos="1207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5.xml"/><Relationship Id="rId3" Type="http://schemas.openxmlformats.org/officeDocument/2006/relationships/chart" Target="../charts/chart10.xml"/><Relationship Id="rId7" Type="http://schemas.openxmlformats.org/officeDocument/2006/relationships/chart" Target="../charts/chart14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10" Type="http://schemas.openxmlformats.org/officeDocument/2006/relationships/chart" Target="../charts/chart17.xml"/><Relationship Id="rId4" Type="http://schemas.openxmlformats.org/officeDocument/2006/relationships/chart" Target="../charts/chart11.xml"/><Relationship Id="rId9" Type="http://schemas.openxmlformats.org/officeDocument/2006/relationships/chart" Target="../charts/chart1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3.xml"/><Relationship Id="rId3" Type="http://schemas.openxmlformats.org/officeDocument/2006/relationships/chart" Target="../charts/chart19.xml"/><Relationship Id="rId7" Type="http://schemas.openxmlformats.org/officeDocument/2006/relationships/chart" Target="../charts/chart22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21.xml"/><Relationship Id="rId5" Type="http://schemas.openxmlformats.org/officeDocument/2006/relationships/image" Target="../media/image17.png"/><Relationship Id="rId10" Type="http://schemas.openxmlformats.org/officeDocument/2006/relationships/chart" Target="../charts/chart25.xml"/><Relationship Id="rId4" Type="http://schemas.openxmlformats.org/officeDocument/2006/relationships/chart" Target="../charts/chart20.xml"/><Relationship Id="rId9" Type="http://schemas.openxmlformats.org/officeDocument/2006/relationships/chart" Target="../charts/char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007/s44197-023-00141-0" TargetMode="Externa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b.bund.de/redim" TargetMode="External"/><Relationship Id="rId2" Type="http://schemas.openxmlformats.org/officeDocument/2006/relationships/hyperlink" Target="mailto:michael.muehlichen@bib.bund.de" TargetMode="Externa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tiff"/><Relationship Id="rId3" Type="http://schemas.openxmlformats.org/officeDocument/2006/relationships/image" Target="../media/image44.tiff"/><Relationship Id="rId7" Type="http://schemas.openxmlformats.org/officeDocument/2006/relationships/image" Target="../media/image48.tiff"/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7.tiff"/><Relationship Id="rId5" Type="http://schemas.openxmlformats.org/officeDocument/2006/relationships/image" Target="../media/image46.tiff"/><Relationship Id="rId10" Type="http://schemas.openxmlformats.org/officeDocument/2006/relationships/image" Target="../media/image51.JPG"/><Relationship Id="rId4" Type="http://schemas.openxmlformats.org/officeDocument/2006/relationships/image" Target="../media/image45.tiff"/><Relationship Id="rId9" Type="http://schemas.openxmlformats.org/officeDocument/2006/relationships/image" Target="../media/image50.tif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tiff"/><Relationship Id="rId3" Type="http://schemas.openxmlformats.org/officeDocument/2006/relationships/image" Target="../media/image53.tiff"/><Relationship Id="rId7" Type="http://schemas.openxmlformats.org/officeDocument/2006/relationships/image" Target="../media/image56.tiff"/><Relationship Id="rId2" Type="http://schemas.openxmlformats.org/officeDocument/2006/relationships/image" Target="../media/image52.tif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6.tiff"/><Relationship Id="rId5" Type="http://schemas.openxmlformats.org/officeDocument/2006/relationships/image" Target="../media/image55.tiff"/><Relationship Id="rId10" Type="http://schemas.openxmlformats.org/officeDocument/2006/relationships/image" Target="../media/image51.JPG"/><Relationship Id="rId4" Type="http://schemas.openxmlformats.org/officeDocument/2006/relationships/image" Target="../media/image54.tiff"/><Relationship Id="rId9" Type="http://schemas.openxmlformats.org/officeDocument/2006/relationships/image" Target="../media/image58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9B4859F-108D-DD70-717B-0925727339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9573" y="5914589"/>
            <a:ext cx="6044027" cy="32316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100" b="0" dirty="0"/>
              <a:t>Michael Mühlichen, Markus Sauerberg, Pavel Grigoriev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8851EB8-3096-FD73-0511-174CC79BEA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9573" y="544046"/>
            <a:ext cx="7143977" cy="2423740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Excess Mortality in Germany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</a:rPr>
            </a:br>
            <a:br>
              <a:rPr lang="en-US" sz="2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3600" b="0" i="1" dirty="0">
                <a:solidFill>
                  <a:schemeClr val="accent1">
                    <a:lumMod val="75000"/>
                  </a:schemeClr>
                </a:solidFill>
              </a:rPr>
              <a:t>Spatial, Cause-Specific and Seasonal Effects Associated with the COVID-19 Pandemic, 2020–2022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A4081AA-61E1-4583-A89D-FA0CA54FE6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5994" y="868821"/>
            <a:ext cx="1250832" cy="93812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2BD66DB-4E0B-4E7D-B97F-EAAFF44C04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75" t="21895" r="9072" b="29925"/>
          <a:stretch/>
        </p:blipFill>
        <p:spPr>
          <a:xfrm>
            <a:off x="8541895" y="3254744"/>
            <a:ext cx="2917260" cy="969298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167C8A79-16A0-4E18-8901-F0E930572BBC}"/>
              </a:ext>
            </a:extLst>
          </p:cNvPr>
          <p:cNvSpPr/>
          <p:nvPr/>
        </p:nvSpPr>
        <p:spPr>
          <a:xfrm>
            <a:off x="7873550" y="4960418"/>
            <a:ext cx="3924638" cy="1764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CF7BB82F-4602-48FC-B8BD-C67E6E5761A7}"/>
              </a:ext>
            </a:extLst>
          </p:cNvPr>
          <p:cNvSpPr txBox="1"/>
          <p:nvPr/>
        </p:nvSpPr>
        <p:spPr>
          <a:xfrm>
            <a:off x="6896910" y="5545257"/>
            <a:ext cx="46549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Jahrestagung der </a:t>
            </a:r>
          </a:p>
          <a:p>
            <a:pPr algn="r"/>
            <a:r>
              <a:rPr lang="de-DE" sz="14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Deutschen Gesellschaft für Demographie (DGD)</a:t>
            </a:r>
          </a:p>
          <a:p>
            <a:pPr algn="r"/>
            <a:r>
              <a:rPr lang="de-DE" sz="1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Hamburg, 20.03.2024</a:t>
            </a:r>
            <a:endParaRPr lang="de-DE" sz="14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8C8E909-E5B6-4E0B-B05E-A25203D78C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627" t="17903" r="8372" b="27186"/>
          <a:stretch/>
        </p:blipFill>
        <p:spPr>
          <a:xfrm>
            <a:off x="8524875" y="3239817"/>
            <a:ext cx="2952000" cy="97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50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B7751E9-E9D6-1B1E-F72F-87E765BB8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4004126-B73F-D7FA-A583-0716F0330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128" y="1132522"/>
            <a:ext cx="11107737" cy="738664"/>
          </a:xfrm>
        </p:spPr>
        <p:txBody>
          <a:bodyPr/>
          <a:lstStyle/>
          <a:p>
            <a:r>
              <a:rPr lang="en-US" sz="2400" dirty="0">
                <a:solidFill>
                  <a:srgbClr val="002C51"/>
                </a:solidFill>
              </a:rPr>
              <a:t>Life expectancy differences in the German federal states between </a:t>
            </a:r>
            <a:r>
              <a:rPr lang="de-DE" sz="2400" dirty="0">
                <a:solidFill>
                  <a:schemeClr val="accent5"/>
                </a:solidFill>
              </a:rPr>
              <a:t>2022</a:t>
            </a:r>
            <a:r>
              <a:rPr lang="de-DE" sz="2400" dirty="0">
                <a:solidFill>
                  <a:srgbClr val="002C51"/>
                </a:solidFill>
              </a:rPr>
              <a:t> </a:t>
            </a:r>
            <a:r>
              <a:rPr lang="de-DE" sz="2400" dirty="0">
                <a:solidFill>
                  <a:schemeClr val="tx2">
                    <a:lumMod val="75000"/>
                  </a:schemeClr>
                </a:solidFill>
              </a:rPr>
              <a:t>and 2015/2019 </a:t>
            </a:r>
            <a:r>
              <a:rPr lang="en-US" sz="2400" b="0" dirty="0">
                <a:solidFill>
                  <a:srgbClr val="002C51"/>
                </a:solidFill>
              </a:rPr>
              <a:t>Decomposed into the contributions of selected age groups</a:t>
            </a:r>
            <a:endParaRPr lang="de-DE" sz="2400" b="0" dirty="0">
              <a:solidFill>
                <a:srgbClr val="002C51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B06D322-2BCD-4F2D-B3C0-7619100902DE}"/>
              </a:ext>
            </a:extLst>
          </p:cNvPr>
          <p:cNvSpPr txBox="1"/>
          <p:nvPr/>
        </p:nvSpPr>
        <p:spPr>
          <a:xfrm>
            <a:off x="2184881" y="6027347"/>
            <a:ext cx="7822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01 - Schleswig-Holstein (SH) 	05 - Nordrhein-Westfalen (NW)	09 - Bayern (BY)	13 - </a:t>
            </a:r>
            <a:r>
              <a:rPr lang="de-DE" sz="900" spc="-2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Mecklenburg-Vorpommern (MV)</a:t>
            </a:r>
            <a:endParaRPr lang="de-DE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02 - Hamburg (HH)	06 - Hessen (HE)	10 - Saarland (SL) 	14 - Sachsen (SN) </a:t>
            </a: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03 - Niedersachsen (NI)	07 - Rheinland-Pfalz (RP) 	11 - Berlin (BE) 	15 - Sachsen-Anhalt (ST)</a:t>
            </a: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04 - Bremen (HB)	08 - Baden-Württemberg (BW)	12 - Brandenburg (BB) 	16 - Thüringen (TH)</a:t>
            </a:r>
          </a:p>
        </p:txBody>
      </p:sp>
      <p:graphicFrame>
        <p:nvGraphicFramePr>
          <p:cNvPr id="9" name="Diagramm 8">
            <a:extLst>
              <a:ext uri="{FF2B5EF4-FFF2-40B4-BE49-F238E27FC236}">
                <a16:creationId xmlns:a16="http://schemas.microsoft.com/office/drawing/2014/main" id="{BDFE6602-EF0C-483D-BEFE-8598EC2A400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7743112"/>
              </p:ext>
            </p:extLst>
          </p:nvPr>
        </p:nvGraphicFramePr>
        <p:xfrm>
          <a:off x="542128" y="1871186"/>
          <a:ext cx="5554800" cy="3719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Diagramm 12">
            <a:extLst>
              <a:ext uri="{FF2B5EF4-FFF2-40B4-BE49-F238E27FC236}">
                <a16:creationId xmlns:a16="http://schemas.microsoft.com/office/drawing/2014/main" id="{7CFE819C-DB11-4A6E-AB71-3CB9401EFE1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4104285"/>
              </p:ext>
            </p:extLst>
          </p:nvPr>
        </p:nvGraphicFramePr>
        <p:xfrm>
          <a:off x="6095996" y="1866424"/>
          <a:ext cx="5554800" cy="3724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82630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447ED7-BA89-AE70-4E08-9FA27FE04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RESULTS Part II: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Cause-Specific Changes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896497B-8A11-6C0E-719C-13A4DE83AE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4020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5857F5F-DFD1-4951-0753-FE59A84A51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3A637EE7-DF97-4C05-BDD4-ADCE0E8EE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175" y="744688"/>
            <a:ext cx="8837649" cy="565150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2060"/>
                </a:solidFill>
              </a:rPr>
              <a:t>Cause-specific standardized death rates, 1980–2022</a:t>
            </a:r>
          </a:p>
        </p:txBody>
      </p:sp>
      <p:graphicFrame>
        <p:nvGraphicFramePr>
          <p:cNvPr id="12" name="Diagramm 11">
            <a:extLst>
              <a:ext uri="{FF2B5EF4-FFF2-40B4-BE49-F238E27FC236}">
                <a16:creationId xmlns:a16="http://schemas.microsoft.com/office/drawing/2014/main" id="{D071B1A6-C8A7-4657-9E6E-7D665091B9D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2318367"/>
              </p:ext>
            </p:extLst>
          </p:nvPr>
        </p:nvGraphicFramePr>
        <p:xfrm>
          <a:off x="1252535" y="1700525"/>
          <a:ext cx="9686925" cy="4593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feld 12">
            <a:extLst>
              <a:ext uri="{FF2B5EF4-FFF2-40B4-BE49-F238E27FC236}">
                <a16:creationId xmlns:a16="http://schemas.microsoft.com/office/drawing/2014/main" id="{9A209969-AB7C-40D3-913C-80287D7452E5}"/>
              </a:ext>
            </a:extLst>
          </p:cNvPr>
          <p:cNvSpPr txBox="1"/>
          <p:nvPr/>
        </p:nvSpPr>
        <p:spPr>
          <a:xfrm>
            <a:off x="2936633" y="1448698"/>
            <a:ext cx="6318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Total Germany, men and women combined</a:t>
            </a:r>
          </a:p>
        </p:txBody>
      </p:sp>
    </p:spTree>
    <p:extLst>
      <p:ext uri="{BB962C8B-B14F-4D97-AF65-F5344CB8AC3E}">
        <p14:creationId xmlns:p14="http://schemas.microsoft.com/office/powerpoint/2010/main" val="2922435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B7751E9-E9D6-1B1E-F72F-87E765BB8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87C9C-2A5D-42C7-9E07-6D5B92AE8FD7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4004126-B73F-D7FA-A583-0716F0330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413" y="1084970"/>
            <a:ext cx="10699750" cy="738664"/>
          </a:xfrm>
        </p:spPr>
        <p:txBody>
          <a:bodyPr/>
          <a:lstStyle/>
          <a:p>
            <a:r>
              <a:rPr lang="en-GB" sz="2400" dirty="0">
                <a:solidFill>
                  <a:srgbClr val="002C51"/>
                </a:solidFill>
              </a:rPr>
              <a:t>Ratio of seasonality indices </a:t>
            </a:r>
            <a:r>
              <a:rPr lang="en-GB" sz="2400" dirty="0">
                <a:solidFill>
                  <a:schemeClr val="accent5"/>
                </a:solidFill>
              </a:rPr>
              <a:t>2020</a:t>
            </a:r>
            <a:r>
              <a:rPr lang="en-GB" sz="2400" dirty="0">
                <a:solidFill>
                  <a:srgbClr val="002C51"/>
                </a:solidFill>
              </a:rPr>
              <a:t> / 2015–2019 by cause and federal state</a:t>
            </a:r>
            <a:br>
              <a:rPr lang="en-GB" sz="2400" b="0" dirty="0">
                <a:solidFill>
                  <a:srgbClr val="002C51"/>
                </a:solidFill>
              </a:rPr>
            </a:br>
            <a:r>
              <a:rPr lang="en-GB" sz="2400" b="0" dirty="0">
                <a:solidFill>
                  <a:srgbClr val="002C51"/>
                </a:solidFill>
              </a:rPr>
              <a:t>(both sexes combined)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E6EB69DD-0771-4347-AA30-5E90E670305C}"/>
              </a:ext>
            </a:extLst>
          </p:cNvPr>
          <p:cNvSpPr txBox="1"/>
          <p:nvPr/>
        </p:nvSpPr>
        <p:spPr>
          <a:xfrm>
            <a:off x="10283457" y="2554040"/>
            <a:ext cx="2038708" cy="3167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7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 - Total Germany </a:t>
            </a:r>
          </a:p>
          <a:p>
            <a:pPr>
              <a:lnSpc>
                <a:spcPct val="117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01 - Schleswig-Holstein</a:t>
            </a:r>
          </a:p>
          <a:p>
            <a:pPr>
              <a:lnSpc>
                <a:spcPct val="117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02 - Hamburg</a:t>
            </a:r>
          </a:p>
          <a:p>
            <a:pPr>
              <a:lnSpc>
                <a:spcPct val="117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03 - Niedersachsen</a:t>
            </a:r>
          </a:p>
          <a:p>
            <a:pPr>
              <a:lnSpc>
                <a:spcPct val="117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04 - Bremen</a:t>
            </a:r>
          </a:p>
          <a:p>
            <a:pPr>
              <a:lnSpc>
                <a:spcPct val="117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05 - Nordrhein-Westfalen</a:t>
            </a:r>
          </a:p>
          <a:p>
            <a:pPr>
              <a:lnSpc>
                <a:spcPct val="117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06 - Hessen</a:t>
            </a:r>
          </a:p>
          <a:p>
            <a:pPr>
              <a:lnSpc>
                <a:spcPct val="117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07 - </a:t>
            </a:r>
            <a:r>
              <a:rPr lang="en-GB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Rheinland</a:t>
            </a: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-Pfalz</a:t>
            </a:r>
          </a:p>
          <a:p>
            <a:pPr>
              <a:lnSpc>
                <a:spcPct val="117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08 - Baden-Württemberg</a:t>
            </a:r>
          </a:p>
          <a:p>
            <a:pPr>
              <a:lnSpc>
                <a:spcPct val="117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09 - Bayern</a:t>
            </a:r>
          </a:p>
          <a:p>
            <a:pPr>
              <a:lnSpc>
                <a:spcPct val="117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10 - Saarland</a:t>
            </a:r>
          </a:p>
          <a:p>
            <a:pPr>
              <a:lnSpc>
                <a:spcPct val="117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11 - Berlin</a:t>
            </a:r>
          </a:p>
          <a:p>
            <a:pPr>
              <a:lnSpc>
                <a:spcPct val="117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12 - Brandenburg</a:t>
            </a:r>
          </a:p>
          <a:p>
            <a:pPr>
              <a:lnSpc>
                <a:spcPct val="117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13 - Mecklenburg-Vorpommern</a:t>
            </a:r>
          </a:p>
          <a:p>
            <a:pPr>
              <a:lnSpc>
                <a:spcPct val="117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14 - Sachsen</a:t>
            </a:r>
          </a:p>
          <a:p>
            <a:pPr>
              <a:lnSpc>
                <a:spcPct val="117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15 - Sachsen-Anhalt</a:t>
            </a:r>
          </a:p>
          <a:p>
            <a:pPr>
              <a:lnSpc>
                <a:spcPct val="117000"/>
              </a:lnSpc>
            </a:pPr>
            <a:r>
              <a:rPr lang="en-GB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16 - Thüringen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5C5A185-4645-4F2D-A55C-82899DB6B7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225" t="4316" r="7879" b="4893"/>
          <a:stretch/>
        </p:blipFill>
        <p:spPr>
          <a:xfrm>
            <a:off x="9898207" y="2576431"/>
            <a:ext cx="442296" cy="3086095"/>
          </a:xfrm>
          <a:prstGeom prst="rect">
            <a:avLst/>
          </a:prstGeom>
        </p:spPr>
      </p:pic>
      <p:graphicFrame>
        <p:nvGraphicFramePr>
          <p:cNvPr id="8" name="Diagramm 7">
            <a:extLst>
              <a:ext uri="{FF2B5EF4-FFF2-40B4-BE49-F238E27FC236}">
                <a16:creationId xmlns:a16="http://schemas.microsoft.com/office/drawing/2014/main" id="{75C2D7DC-3534-43F6-9FD6-84FCCC9ED3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9110055"/>
              </p:ext>
            </p:extLst>
          </p:nvPr>
        </p:nvGraphicFramePr>
        <p:xfrm>
          <a:off x="761914" y="2175479"/>
          <a:ext cx="2160000" cy="19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Diagramm 10">
            <a:extLst>
              <a:ext uri="{FF2B5EF4-FFF2-40B4-BE49-F238E27FC236}">
                <a16:creationId xmlns:a16="http://schemas.microsoft.com/office/drawing/2014/main" id="{17CEF7CC-578C-42DF-8FC6-C8FB084010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3506232"/>
              </p:ext>
            </p:extLst>
          </p:nvPr>
        </p:nvGraphicFramePr>
        <p:xfrm>
          <a:off x="3006335" y="2175479"/>
          <a:ext cx="2160000" cy="19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Diagramm 11">
            <a:extLst>
              <a:ext uri="{FF2B5EF4-FFF2-40B4-BE49-F238E27FC236}">
                <a16:creationId xmlns:a16="http://schemas.microsoft.com/office/drawing/2014/main" id="{9BF851B7-2167-435C-87DD-A2D2A36B53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4443831"/>
              </p:ext>
            </p:extLst>
          </p:nvPr>
        </p:nvGraphicFramePr>
        <p:xfrm>
          <a:off x="7495177" y="2175479"/>
          <a:ext cx="2160000" cy="19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Diagramm 12">
            <a:extLst>
              <a:ext uri="{FF2B5EF4-FFF2-40B4-BE49-F238E27FC236}">
                <a16:creationId xmlns:a16="http://schemas.microsoft.com/office/drawing/2014/main" id="{00F9EC3C-627E-4381-A53B-2EA2BBA6E9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2543100"/>
              </p:ext>
            </p:extLst>
          </p:nvPr>
        </p:nvGraphicFramePr>
        <p:xfrm>
          <a:off x="761914" y="4439726"/>
          <a:ext cx="2160000" cy="19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Diagramm 13">
            <a:extLst>
              <a:ext uri="{FF2B5EF4-FFF2-40B4-BE49-F238E27FC236}">
                <a16:creationId xmlns:a16="http://schemas.microsoft.com/office/drawing/2014/main" id="{AC69435F-7868-4E5B-8410-0FB8422B12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9773220"/>
              </p:ext>
            </p:extLst>
          </p:nvPr>
        </p:nvGraphicFramePr>
        <p:xfrm>
          <a:off x="5250756" y="4439726"/>
          <a:ext cx="2160000" cy="19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7" name="Diagramm 16">
            <a:extLst>
              <a:ext uri="{FF2B5EF4-FFF2-40B4-BE49-F238E27FC236}">
                <a16:creationId xmlns:a16="http://schemas.microsoft.com/office/drawing/2014/main" id="{BE2F11C9-DB2B-4900-A852-CF54EA6512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5183382"/>
              </p:ext>
            </p:extLst>
          </p:nvPr>
        </p:nvGraphicFramePr>
        <p:xfrm>
          <a:off x="5246296" y="2175479"/>
          <a:ext cx="2160000" cy="19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8" name="Diagramm 17">
            <a:extLst>
              <a:ext uri="{FF2B5EF4-FFF2-40B4-BE49-F238E27FC236}">
                <a16:creationId xmlns:a16="http://schemas.microsoft.com/office/drawing/2014/main" id="{DD7D2EBC-F33C-410D-BAB1-B63E9B111F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8892837"/>
              </p:ext>
            </p:extLst>
          </p:nvPr>
        </p:nvGraphicFramePr>
        <p:xfrm>
          <a:off x="3006335" y="4439726"/>
          <a:ext cx="2160000" cy="19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9" name="Diagramm 18">
            <a:extLst>
              <a:ext uri="{FF2B5EF4-FFF2-40B4-BE49-F238E27FC236}">
                <a16:creationId xmlns:a16="http://schemas.microsoft.com/office/drawing/2014/main" id="{CFFFF427-F112-4CD0-BF94-2555F3EFFD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9123546"/>
              </p:ext>
            </p:extLst>
          </p:nvPr>
        </p:nvGraphicFramePr>
        <p:xfrm>
          <a:off x="7495177" y="4439726"/>
          <a:ext cx="2160000" cy="19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0" name="Textfeld 19">
            <a:extLst>
              <a:ext uri="{FF2B5EF4-FFF2-40B4-BE49-F238E27FC236}">
                <a16:creationId xmlns:a16="http://schemas.microsoft.com/office/drawing/2014/main" id="{7160764C-C279-48B8-864C-B8D32F9A58F9}"/>
              </a:ext>
            </a:extLst>
          </p:cNvPr>
          <p:cNvSpPr txBox="1"/>
          <p:nvPr/>
        </p:nvSpPr>
        <p:spPr>
          <a:xfrm>
            <a:off x="1164340" y="4236693"/>
            <a:ext cx="85702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333625" algn="l"/>
                <a:tab pos="4667250" algn="l"/>
                <a:tab pos="6372225" algn="l"/>
              </a:tabLst>
            </a:pPr>
            <a:r>
              <a:rPr lang="en-GB" sz="1100" dirty="0"/>
              <a:t>   Respiratory diseases	Digestive diseases	External causes	 COVID-19 (compared to all-cause)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B072490-BC70-4018-B742-D93695DA8A77}"/>
              </a:ext>
            </a:extLst>
          </p:cNvPr>
          <p:cNvSpPr txBox="1"/>
          <p:nvPr/>
        </p:nvSpPr>
        <p:spPr>
          <a:xfrm>
            <a:off x="1670180" y="1968428"/>
            <a:ext cx="79849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066925" algn="l"/>
                <a:tab pos="3943350" algn="l"/>
                <a:tab pos="6191250" algn="l"/>
              </a:tabLst>
            </a:pPr>
            <a:r>
              <a:rPr lang="en-GB" sz="1100" dirty="0"/>
              <a:t>Other	Neoplasms	Mental/nervous diseases	Cardiovascular diseases</a:t>
            </a:r>
          </a:p>
        </p:txBody>
      </p:sp>
    </p:spTree>
    <p:extLst>
      <p:ext uri="{BB962C8B-B14F-4D97-AF65-F5344CB8AC3E}">
        <p14:creationId xmlns:p14="http://schemas.microsoft.com/office/powerpoint/2010/main" val="32735976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Diagramm 22">
            <a:extLst>
              <a:ext uri="{FF2B5EF4-FFF2-40B4-BE49-F238E27FC236}">
                <a16:creationId xmlns:a16="http://schemas.microsoft.com/office/drawing/2014/main" id="{15146E2F-C3AC-4097-9103-528DD38A8C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1223757"/>
              </p:ext>
            </p:extLst>
          </p:nvPr>
        </p:nvGraphicFramePr>
        <p:xfrm>
          <a:off x="7495177" y="2174215"/>
          <a:ext cx="2160000" cy="19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Diagramm 20">
            <a:extLst>
              <a:ext uri="{FF2B5EF4-FFF2-40B4-BE49-F238E27FC236}">
                <a16:creationId xmlns:a16="http://schemas.microsoft.com/office/drawing/2014/main" id="{595F8458-1C62-4E00-8005-9EACDE47B3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5659704"/>
              </p:ext>
            </p:extLst>
          </p:nvPr>
        </p:nvGraphicFramePr>
        <p:xfrm>
          <a:off x="3006335" y="2174215"/>
          <a:ext cx="2160000" cy="19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Diagramm 15">
            <a:extLst>
              <a:ext uri="{FF2B5EF4-FFF2-40B4-BE49-F238E27FC236}">
                <a16:creationId xmlns:a16="http://schemas.microsoft.com/office/drawing/2014/main" id="{6FEDEAE1-3A28-4D08-AFE0-5D183FB22F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9018438"/>
              </p:ext>
            </p:extLst>
          </p:nvPr>
        </p:nvGraphicFramePr>
        <p:xfrm>
          <a:off x="761914" y="2177240"/>
          <a:ext cx="2160000" cy="19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B7751E9-E9D6-1B1E-F72F-87E765BB8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4004126-B73F-D7FA-A583-0716F0330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413" y="1084970"/>
            <a:ext cx="10699750" cy="738664"/>
          </a:xfrm>
        </p:spPr>
        <p:txBody>
          <a:bodyPr/>
          <a:lstStyle/>
          <a:p>
            <a:r>
              <a:rPr lang="en-GB" sz="2400" dirty="0">
                <a:solidFill>
                  <a:srgbClr val="002C51"/>
                </a:solidFill>
              </a:rPr>
              <a:t>Ratio of seasonality indices </a:t>
            </a:r>
            <a:r>
              <a:rPr lang="en-GB" sz="2400" dirty="0">
                <a:solidFill>
                  <a:schemeClr val="accent5"/>
                </a:solidFill>
              </a:rPr>
              <a:t>2021</a:t>
            </a:r>
            <a:r>
              <a:rPr lang="en-GB" sz="2400" dirty="0">
                <a:solidFill>
                  <a:srgbClr val="002C51"/>
                </a:solidFill>
              </a:rPr>
              <a:t> / 2015–2019 by cause and federal state</a:t>
            </a:r>
            <a:br>
              <a:rPr lang="en-GB" sz="2400" b="0" dirty="0">
                <a:solidFill>
                  <a:srgbClr val="002C51"/>
                </a:solidFill>
              </a:rPr>
            </a:br>
            <a:r>
              <a:rPr lang="en-GB" sz="2400" b="0" dirty="0">
                <a:solidFill>
                  <a:srgbClr val="002C51"/>
                </a:solidFill>
              </a:rPr>
              <a:t>(both sexes combined)</a:t>
            </a:r>
            <a:endParaRPr lang="de-DE" sz="2400" b="0" dirty="0">
              <a:solidFill>
                <a:srgbClr val="002C51"/>
              </a:solidFill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E6EB69DD-0771-4347-AA30-5E90E670305C}"/>
              </a:ext>
            </a:extLst>
          </p:cNvPr>
          <p:cNvSpPr txBox="1"/>
          <p:nvPr/>
        </p:nvSpPr>
        <p:spPr>
          <a:xfrm>
            <a:off x="10283457" y="2554040"/>
            <a:ext cx="2038708" cy="3142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7000"/>
              </a:lnSpc>
            </a:pPr>
            <a:r>
              <a:rPr lang="de-DE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 - Total Germany</a:t>
            </a:r>
          </a:p>
          <a:p>
            <a:pPr>
              <a:lnSpc>
                <a:spcPct val="117000"/>
              </a:lnSpc>
            </a:pPr>
            <a:r>
              <a:rPr lang="de-DE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01 - Schleswig-Holstein</a:t>
            </a:r>
          </a:p>
          <a:p>
            <a:pPr>
              <a:lnSpc>
                <a:spcPct val="117000"/>
              </a:lnSpc>
            </a:pPr>
            <a:r>
              <a:rPr lang="de-DE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02 - Hamburg</a:t>
            </a:r>
          </a:p>
          <a:p>
            <a:pPr>
              <a:lnSpc>
                <a:spcPct val="117000"/>
              </a:lnSpc>
            </a:pPr>
            <a:r>
              <a:rPr lang="de-DE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03 - Niedersachsen</a:t>
            </a:r>
          </a:p>
          <a:p>
            <a:pPr>
              <a:lnSpc>
                <a:spcPct val="117000"/>
              </a:lnSpc>
            </a:pPr>
            <a:r>
              <a:rPr lang="de-DE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04 - Bremen</a:t>
            </a:r>
          </a:p>
          <a:p>
            <a:pPr>
              <a:lnSpc>
                <a:spcPct val="117000"/>
              </a:lnSpc>
            </a:pPr>
            <a:r>
              <a:rPr lang="de-DE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05 - Nordrhein-Westfalen</a:t>
            </a:r>
          </a:p>
          <a:p>
            <a:pPr>
              <a:lnSpc>
                <a:spcPct val="117000"/>
              </a:lnSpc>
            </a:pPr>
            <a:r>
              <a:rPr lang="de-DE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06 - Hessen</a:t>
            </a:r>
          </a:p>
          <a:p>
            <a:pPr>
              <a:lnSpc>
                <a:spcPct val="117000"/>
              </a:lnSpc>
            </a:pPr>
            <a:r>
              <a:rPr lang="de-DE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07 - Rheinland-Pfalz</a:t>
            </a:r>
          </a:p>
          <a:p>
            <a:pPr>
              <a:lnSpc>
                <a:spcPct val="117000"/>
              </a:lnSpc>
            </a:pPr>
            <a:r>
              <a:rPr lang="de-DE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08 - Baden-Württemberg</a:t>
            </a:r>
          </a:p>
          <a:p>
            <a:pPr>
              <a:lnSpc>
                <a:spcPct val="117000"/>
              </a:lnSpc>
            </a:pPr>
            <a:r>
              <a:rPr lang="de-DE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09 - Bayern</a:t>
            </a:r>
          </a:p>
          <a:p>
            <a:pPr>
              <a:lnSpc>
                <a:spcPct val="117000"/>
              </a:lnSpc>
            </a:pPr>
            <a:r>
              <a:rPr lang="de-DE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10 - Saarland</a:t>
            </a:r>
          </a:p>
          <a:p>
            <a:pPr>
              <a:lnSpc>
                <a:spcPct val="117000"/>
              </a:lnSpc>
            </a:pPr>
            <a:r>
              <a:rPr lang="de-DE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11 - Berlin</a:t>
            </a:r>
          </a:p>
          <a:p>
            <a:pPr>
              <a:lnSpc>
                <a:spcPct val="117000"/>
              </a:lnSpc>
            </a:pPr>
            <a:r>
              <a:rPr lang="de-DE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12 - Brandenburg</a:t>
            </a:r>
          </a:p>
          <a:p>
            <a:pPr>
              <a:lnSpc>
                <a:spcPct val="117000"/>
              </a:lnSpc>
            </a:pPr>
            <a:r>
              <a:rPr lang="de-DE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13 - Mecklenburg-Vorpommern</a:t>
            </a:r>
          </a:p>
          <a:p>
            <a:pPr>
              <a:lnSpc>
                <a:spcPct val="117000"/>
              </a:lnSpc>
            </a:pPr>
            <a:r>
              <a:rPr lang="de-DE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14 - Sachsen</a:t>
            </a:r>
          </a:p>
          <a:p>
            <a:pPr>
              <a:lnSpc>
                <a:spcPct val="117000"/>
              </a:lnSpc>
            </a:pPr>
            <a:r>
              <a:rPr lang="de-DE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15 - Sachsen-Anhalt</a:t>
            </a:r>
          </a:p>
          <a:p>
            <a:pPr>
              <a:lnSpc>
                <a:spcPct val="117000"/>
              </a:lnSpc>
            </a:pPr>
            <a:r>
              <a:rPr lang="de-DE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16 - Thüringen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5C5A185-4645-4F2D-A55C-82899DB6B70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4225" t="4316" r="7879" b="4893"/>
          <a:stretch/>
        </p:blipFill>
        <p:spPr>
          <a:xfrm>
            <a:off x="9898207" y="2576431"/>
            <a:ext cx="442296" cy="3086095"/>
          </a:xfrm>
          <a:prstGeom prst="rect">
            <a:avLst/>
          </a:prstGeom>
        </p:spPr>
      </p:pic>
      <p:graphicFrame>
        <p:nvGraphicFramePr>
          <p:cNvPr id="22" name="Diagramm 21">
            <a:extLst>
              <a:ext uri="{FF2B5EF4-FFF2-40B4-BE49-F238E27FC236}">
                <a16:creationId xmlns:a16="http://schemas.microsoft.com/office/drawing/2014/main" id="{87BAF905-9F1E-400F-92E6-6B2F113042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1994144"/>
              </p:ext>
            </p:extLst>
          </p:nvPr>
        </p:nvGraphicFramePr>
        <p:xfrm>
          <a:off x="5250756" y="2174215"/>
          <a:ext cx="2160000" cy="19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4" name="Diagramm 23">
            <a:extLst>
              <a:ext uri="{FF2B5EF4-FFF2-40B4-BE49-F238E27FC236}">
                <a16:creationId xmlns:a16="http://schemas.microsoft.com/office/drawing/2014/main" id="{1675A209-AD09-46B2-8185-CFC2FD98F8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435299"/>
              </p:ext>
            </p:extLst>
          </p:nvPr>
        </p:nvGraphicFramePr>
        <p:xfrm>
          <a:off x="3006335" y="4433418"/>
          <a:ext cx="2160000" cy="19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5" name="Diagramm 24">
            <a:extLst>
              <a:ext uri="{FF2B5EF4-FFF2-40B4-BE49-F238E27FC236}">
                <a16:creationId xmlns:a16="http://schemas.microsoft.com/office/drawing/2014/main" id="{9C23DC7A-148B-4BE9-81EF-FE60C737A3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4188965"/>
              </p:ext>
            </p:extLst>
          </p:nvPr>
        </p:nvGraphicFramePr>
        <p:xfrm>
          <a:off x="760413" y="4433391"/>
          <a:ext cx="2160000" cy="19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6" name="Diagramm 25">
            <a:extLst>
              <a:ext uri="{FF2B5EF4-FFF2-40B4-BE49-F238E27FC236}">
                <a16:creationId xmlns:a16="http://schemas.microsoft.com/office/drawing/2014/main" id="{C248B578-C913-4B1D-B55F-FE1FA6AC56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2925300"/>
              </p:ext>
            </p:extLst>
          </p:nvPr>
        </p:nvGraphicFramePr>
        <p:xfrm>
          <a:off x="5250756" y="4433418"/>
          <a:ext cx="2160000" cy="19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7" name="Diagramm 26">
            <a:extLst>
              <a:ext uri="{FF2B5EF4-FFF2-40B4-BE49-F238E27FC236}">
                <a16:creationId xmlns:a16="http://schemas.microsoft.com/office/drawing/2014/main" id="{3D8900FC-B650-462B-9DD1-8359FDEFCA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4264353"/>
              </p:ext>
            </p:extLst>
          </p:nvPr>
        </p:nvGraphicFramePr>
        <p:xfrm>
          <a:off x="7495177" y="4433391"/>
          <a:ext cx="2160000" cy="194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7" name="Textfeld 16">
            <a:extLst>
              <a:ext uri="{FF2B5EF4-FFF2-40B4-BE49-F238E27FC236}">
                <a16:creationId xmlns:a16="http://schemas.microsoft.com/office/drawing/2014/main" id="{3F9FA3CC-CA6C-47BE-A186-C74047B8F75C}"/>
              </a:ext>
            </a:extLst>
          </p:cNvPr>
          <p:cNvSpPr txBox="1"/>
          <p:nvPr/>
        </p:nvSpPr>
        <p:spPr>
          <a:xfrm>
            <a:off x="1670180" y="1968428"/>
            <a:ext cx="79849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066925" algn="l"/>
                <a:tab pos="3943350" algn="l"/>
                <a:tab pos="6191250" algn="l"/>
              </a:tabLst>
            </a:pPr>
            <a:r>
              <a:rPr lang="en-GB" sz="1100" dirty="0"/>
              <a:t>Other	Neoplasms	Mental/nervous diseases	Cardiovascular diseases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CB9FE429-08CD-4ECC-AB29-1AF002097097}"/>
              </a:ext>
            </a:extLst>
          </p:cNvPr>
          <p:cNvSpPr txBox="1"/>
          <p:nvPr/>
        </p:nvSpPr>
        <p:spPr>
          <a:xfrm>
            <a:off x="1164340" y="4236693"/>
            <a:ext cx="85702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333625" algn="l"/>
                <a:tab pos="4667250" algn="l"/>
                <a:tab pos="6372225" algn="l"/>
              </a:tabLst>
            </a:pPr>
            <a:r>
              <a:rPr lang="en-GB" sz="1100" dirty="0"/>
              <a:t>   Respiratory diseases	Digestive diseases	External causes	 COVID-19 (compared to all-cause)</a:t>
            </a:r>
          </a:p>
        </p:txBody>
      </p:sp>
    </p:spTree>
    <p:extLst>
      <p:ext uri="{BB962C8B-B14F-4D97-AF65-F5344CB8AC3E}">
        <p14:creationId xmlns:p14="http://schemas.microsoft.com/office/powerpoint/2010/main" val="11104191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B7751E9-E9D6-1B1E-F72F-87E765BB8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4004126-B73F-D7FA-A583-0716F0330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413" y="1084970"/>
            <a:ext cx="10699750" cy="738664"/>
          </a:xfrm>
        </p:spPr>
        <p:txBody>
          <a:bodyPr/>
          <a:lstStyle/>
          <a:p>
            <a:r>
              <a:rPr lang="en-GB" sz="2400" dirty="0">
                <a:solidFill>
                  <a:srgbClr val="002C51"/>
                </a:solidFill>
              </a:rPr>
              <a:t>Seasonality index </a:t>
            </a:r>
            <a:r>
              <a:rPr lang="en-GB" sz="2400" dirty="0">
                <a:solidFill>
                  <a:schemeClr val="accent5"/>
                </a:solidFill>
              </a:rPr>
              <a:t>2022</a:t>
            </a:r>
            <a:r>
              <a:rPr lang="en-GB" sz="2400" dirty="0">
                <a:solidFill>
                  <a:srgbClr val="002C51"/>
                </a:solidFill>
              </a:rPr>
              <a:t> by cause of death</a:t>
            </a:r>
            <a:br>
              <a:rPr lang="en-GB" sz="2400" b="0" dirty="0">
                <a:solidFill>
                  <a:srgbClr val="002C51"/>
                </a:solidFill>
              </a:rPr>
            </a:br>
            <a:r>
              <a:rPr lang="en-GB" sz="2400" b="0" dirty="0">
                <a:solidFill>
                  <a:srgbClr val="002C51"/>
                </a:solidFill>
              </a:rPr>
              <a:t>(both sexes combined)</a:t>
            </a:r>
            <a:endParaRPr lang="de-DE" sz="2400" b="0" dirty="0">
              <a:solidFill>
                <a:srgbClr val="002C51"/>
              </a:solidFill>
            </a:endParaRPr>
          </a:p>
        </p:txBody>
      </p:sp>
      <p:graphicFrame>
        <p:nvGraphicFramePr>
          <p:cNvPr id="28" name="Diagramm 27">
            <a:extLst>
              <a:ext uri="{FF2B5EF4-FFF2-40B4-BE49-F238E27FC236}">
                <a16:creationId xmlns:a16="http://schemas.microsoft.com/office/drawing/2014/main" id="{A88202E8-E6CB-404E-ACF9-E9805A7796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0671396"/>
              </p:ext>
            </p:extLst>
          </p:nvPr>
        </p:nvGraphicFramePr>
        <p:xfrm>
          <a:off x="760413" y="2106928"/>
          <a:ext cx="8110537" cy="4227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455985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5857F5F-DFD1-4951-0753-FE59A84A51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3A637EE7-DF97-4C05-BDD4-ADCE0E8EE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175" y="134207"/>
            <a:ext cx="8837649" cy="969812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2060"/>
                </a:solidFill>
              </a:rPr>
              <a:t>Ratios of standardized death rates </a:t>
            </a:r>
            <a:r>
              <a:rPr lang="en-US" dirty="0">
                <a:solidFill>
                  <a:schemeClr val="accent5"/>
                </a:solidFill>
              </a:rPr>
              <a:t>2020</a:t>
            </a:r>
            <a:r>
              <a:rPr lang="en-US" dirty="0">
                <a:solidFill>
                  <a:srgbClr val="002060"/>
                </a:solidFill>
              </a:rPr>
              <a:t> / 2015–2019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ACDAA219-AA32-4445-8050-BC2F8568EC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00" y="3916674"/>
            <a:ext cx="2331725" cy="3017526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0533CFBF-C182-48C4-9EB5-0F0D9D2FDC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454" y="3916674"/>
            <a:ext cx="2331725" cy="3017526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E7818304-260F-457D-9580-25C1807C8E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571" y="3916674"/>
            <a:ext cx="2331725" cy="3017526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7AE6B374-2BCB-49FA-B116-3970C2C2B2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821" y="3916674"/>
            <a:ext cx="2331725" cy="3017526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3E94D230-440A-4618-ABA7-1E9D850710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150" y="904249"/>
            <a:ext cx="2331725" cy="3017526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2AEB04F2-1F49-4BF0-8255-B1C9ADEF137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900" y="904249"/>
            <a:ext cx="2331725" cy="3017526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C6F49E49-EE59-44DB-8456-F5229DC37B0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650" y="908308"/>
            <a:ext cx="2331725" cy="3017526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3FEF4854-0662-4971-ADD1-AAB2BB8B09B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00" y="908308"/>
            <a:ext cx="2331725" cy="3017526"/>
          </a:xfrm>
          <a:prstGeom prst="rect">
            <a:avLst/>
          </a:prstGeom>
        </p:spPr>
      </p:pic>
      <p:sp>
        <p:nvSpPr>
          <p:cNvPr id="29" name="Textfeld 28">
            <a:extLst>
              <a:ext uri="{FF2B5EF4-FFF2-40B4-BE49-F238E27FC236}">
                <a16:creationId xmlns:a16="http://schemas.microsoft.com/office/drawing/2014/main" id="{AACD3257-95FA-418C-A104-B5EDCD464238}"/>
              </a:ext>
            </a:extLst>
          </p:cNvPr>
          <p:cNvSpPr txBox="1"/>
          <p:nvPr/>
        </p:nvSpPr>
        <p:spPr>
          <a:xfrm>
            <a:off x="477962" y="3847472"/>
            <a:ext cx="90500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597150" algn="l"/>
                <a:tab pos="4838700" algn="l"/>
                <a:tab pos="7081838" algn="l"/>
              </a:tabLst>
            </a:pPr>
            <a:r>
              <a:rPr lang="en-GB" sz="1200" dirty="0"/>
              <a:t>Respiratory diseases (J00-J99)	  Digestive (K00-K93)	External causes (V00-Y99)	Other causes incl. COVID-19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CEF41755-2769-4009-87D3-5B0E981CC63C}"/>
              </a:ext>
            </a:extLst>
          </p:cNvPr>
          <p:cNvSpPr txBox="1"/>
          <p:nvPr/>
        </p:nvSpPr>
        <p:spPr>
          <a:xfrm>
            <a:off x="10046859" y="1905506"/>
            <a:ext cx="214514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01 - Schleswig-Holstein</a:t>
            </a:r>
          </a:p>
          <a:p>
            <a:r>
              <a:rPr lang="de-DE" sz="1200" dirty="0"/>
              <a:t>02 - Hamburg</a:t>
            </a:r>
          </a:p>
          <a:p>
            <a:r>
              <a:rPr lang="de-DE" sz="1200" dirty="0"/>
              <a:t>03 - Niedersachsen</a:t>
            </a:r>
          </a:p>
          <a:p>
            <a:r>
              <a:rPr lang="de-DE" sz="1200" dirty="0"/>
              <a:t>04 - Bremen</a:t>
            </a:r>
          </a:p>
          <a:p>
            <a:r>
              <a:rPr lang="de-DE" sz="1200" dirty="0"/>
              <a:t>05 - Nordrhein-Westfalen</a:t>
            </a:r>
          </a:p>
          <a:p>
            <a:r>
              <a:rPr lang="de-DE" sz="1200" dirty="0"/>
              <a:t>06 - Hessen</a:t>
            </a:r>
          </a:p>
          <a:p>
            <a:r>
              <a:rPr lang="de-DE" sz="1200" dirty="0"/>
              <a:t>07 - Rheinland-Pfalz</a:t>
            </a:r>
          </a:p>
          <a:p>
            <a:r>
              <a:rPr lang="de-DE" sz="1200" dirty="0"/>
              <a:t>08 - Baden-Württemberg</a:t>
            </a:r>
          </a:p>
          <a:p>
            <a:r>
              <a:rPr lang="de-DE" sz="1200" dirty="0"/>
              <a:t>09 - Bayern</a:t>
            </a:r>
          </a:p>
          <a:p>
            <a:r>
              <a:rPr lang="de-DE" sz="1200" dirty="0"/>
              <a:t>10 - Saarland</a:t>
            </a:r>
          </a:p>
          <a:p>
            <a:r>
              <a:rPr lang="de-DE" sz="1200" dirty="0"/>
              <a:t>11 - Berlin</a:t>
            </a:r>
          </a:p>
          <a:p>
            <a:r>
              <a:rPr lang="de-DE" sz="1200" dirty="0"/>
              <a:t>12 - Brandenburg</a:t>
            </a:r>
          </a:p>
          <a:p>
            <a:r>
              <a:rPr lang="de-DE" sz="1200" dirty="0"/>
              <a:t>13 - Mecklenburg-Vorpommern</a:t>
            </a:r>
          </a:p>
          <a:p>
            <a:r>
              <a:rPr lang="de-DE" sz="1200" dirty="0"/>
              <a:t>14 - Sachsen</a:t>
            </a:r>
          </a:p>
          <a:p>
            <a:r>
              <a:rPr lang="de-DE" sz="1200" dirty="0"/>
              <a:t>15 - Sachsen-Anhalt</a:t>
            </a:r>
          </a:p>
          <a:p>
            <a:r>
              <a:rPr lang="de-DE" sz="1200" dirty="0"/>
              <a:t>16 - Thüringen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4210D685-4CC6-48E9-93E8-7011DC81798A}"/>
              </a:ext>
            </a:extLst>
          </p:cNvPr>
          <p:cNvSpPr txBox="1"/>
          <p:nvPr/>
        </p:nvSpPr>
        <p:spPr>
          <a:xfrm>
            <a:off x="9204385" y="6611355"/>
            <a:ext cx="29876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900" i="1" dirty="0"/>
              <a:t>Base </a:t>
            </a:r>
            <a:r>
              <a:rPr lang="de-DE" sz="900" i="1" dirty="0" err="1"/>
              <a:t>map</a:t>
            </a:r>
            <a:r>
              <a:rPr lang="de-DE" sz="900" i="1" dirty="0"/>
              <a:t>: © Bundesamt für Kartografie und Geodäsie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279F682D-E109-4664-964D-8D1C03E28454}"/>
              </a:ext>
            </a:extLst>
          </p:cNvPr>
          <p:cNvSpPr txBox="1"/>
          <p:nvPr/>
        </p:nvSpPr>
        <p:spPr>
          <a:xfrm>
            <a:off x="1047117" y="853760"/>
            <a:ext cx="883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062163" algn="l"/>
                <a:tab pos="4305300" algn="l"/>
                <a:tab pos="6184900" algn="l"/>
              </a:tabLst>
            </a:pPr>
            <a:r>
              <a:rPr lang="en-GB" sz="1200" dirty="0"/>
              <a:t>All causes	Neoplasms (C00-D48)	Cardiovascular (I00-I99)	Mental/behavioural/nervous (F00-G99)</a:t>
            </a:r>
          </a:p>
        </p:txBody>
      </p:sp>
    </p:spTree>
    <p:extLst>
      <p:ext uri="{BB962C8B-B14F-4D97-AF65-F5344CB8AC3E}">
        <p14:creationId xmlns:p14="http://schemas.microsoft.com/office/powerpoint/2010/main" val="22216118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5857F5F-DFD1-4951-0753-FE59A84A51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3A637EE7-DF97-4C05-BDD4-ADCE0E8EE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175" y="134207"/>
            <a:ext cx="8837649" cy="969812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2060"/>
                </a:solidFill>
              </a:rPr>
              <a:t>Ratios of standardized death rates </a:t>
            </a:r>
            <a:r>
              <a:rPr lang="en-US" dirty="0">
                <a:solidFill>
                  <a:schemeClr val="accent5"/>
                </a:solidFill>
              </a:rPr>
              <a:t>2021</a:t>
            </a:r>
            <a:r>
              <a:rPr lang="en-US" dirty="0">
                <a:solidFill>
                  <a:srgbClr val="002060"/>
                </a:solidFill>
              </a:rPr>
              <a:t> / 2015–2019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CEF41755-2769-4009-87D3-5B0E981CC63C}"/>
              </a:ext>
            </a:extLst>
          </p:cNvPr>
          <p:cNvSpPr txBox="1"/>
          <p:nvPr/>
        </p:nvSpPr>
        <p:spPr>
          <a:xfrm>
            <a:off x="10046859" y="1905506"/>
            <a:ext cx="214514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01 - Schleswig-Holstein</a:t>
            </a:r>
          </a:p>
          <a:p>
            <a:r>
              <a:rPr lang="de-DE" sz="1200" dirty="0"/>
              <a:t>02 - Hamburg</a:t>
            </a:r>
          </a:p>
          <a:p>
            <a:r>
              <a:rPr lang="de-DE" sz="1200" dirty="0"/>
              <a:t>03 - Niedersachsen</a:t>
            </a:r>
          </a:p>
          <a:p>
            <a:r>
              <a:rPr lang="de-DE" sz="1200" dirty="0"/>
              <a:t>04 - Bremen</a:t>
            </a:r>
          </a:p>
          <a:p>
            <a:r>
              <a:rPr lang="de-DE" sz="1200" dirty="0"/>
              <a:t>05 - Nordrhein-Westfalen</a:t>
            </a:r>
          </a:p>
          <a:p>
            <a:r>
              <a:rPr lang="de-DE" sz="1200" dirty="0"/>
              <a:t>06 - Hessen</a:t>
            </a:r>
          </a:p>
          <a:p>
            <a:r>
              <a:rPr lang="de-DE" sz="1200" dirty="0"/>
              <a:t>07 - Rheinland-Pfalz</a:t>
            </a:r>
          </a:p>
          <a:p>
            <a:r>
              <a:rPr lang="de-DE" sz="1200" dirty="0"/>
              <a:t>08 - Baden-Württemberg</a:t>
            </a:r>
          </a:p>
          <a:p>
            <a:r>
              <a:rPr lang="de-DE" sz="1200" dirty="0"/>
              <a:t>09 - Bayern</a:t>
            </a:r>
          </a:p>
          <a:p>
            <a:r>
              <a:rPr lang="de-DE" sz="1200" dirty="0"/>
              <a:t>10 - Saarland</a:t>
            </a:r>
          </a:p>
          <a:p>
            <a:r>
              <a:rPr lang="de-DE" sz="1200" dirty="0"/>
              <a:t>11 - Berlin</a:t>
            </a:r>
          </a:p>
          <a:p>
            <a:r>
              <a:rPr lang="de-DE" sz="1200" dirty="0"/>
              <a:t>12 - Brandenburg</a:t>
            </a:r>
          </a:p>
          <a:p>
            <a:r>
              <a:rPr lang="de-DE" sz="1200" dirty="0"/>
              <a:t>13 - Mecklenburg-Vorpommern</a:t>
            </a:r>
          </a:p>
          <a:p>
            <a:r>
              <a:rPr lang="de-DE" sz="1200" dirty="0"/>
              <a:t>14 - Sachsen</a:t>
            </a:r>
          </a:p>
          <a:p>
            <a:r>
              <a:rPr lang="de-DE" sz="1200" dirty="0"/>
              <a:t>15 - Sachsen-Anhalt</a:t>
            </a:r>
          </a:p>
          <a:p>
            <a:r>
              <a:rPr lang="de-DE" sz="1200" dirty="0"/>
              <a:t>16 - Thüringen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4210D685-4CC6-48E9-93E8-7011DC81798A}"/>
              </a:ext>
            </a:extLst>
          </p:cNvPr>
          <p:cNvSpPr txBox="1"/>
          <p:nvPr/>
        </p:nvSpPr>
        <p:spPr>
          <a:xfrm>
            <a:off x="9204385" y="6611355"/>
            <a:ext cx="29876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900" i="1" dirty="0"/>
              <a:t>Base </a:t>
            </a:r>
            <a:r>
              <a:rPr lang="de-DE" sz="900" i="1" dirty="0" err="1"/>
              <a:t>map</a:t>
            </a:r>
            <a:r>
              <a:rPr lang="de-DE" sz="900" i="1" dirty="0"/>
              <a:t>: © Bundesamt für Kartografie und Geodäsie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0D961BC8-8C9C-4911-ABB8-C9F2FB0A12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757" y="3916674"/>
            <a:ext cx="2331725" cy="301752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39126C52-4482-4AA8-9424-198AF6CDE7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632" y="3916674"/>
            <a:ext cx="2331725" cy="3017526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F33D37B4-E046-4453-B171-F604183AF1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453" y="3916674"/>
            <a:ext cx="2331725" cy="3017526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EC6B8556-2AD4-4AD9-9A63-92C23BA3AA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68" y="3916674"/>
            <a:ext cx="2331725" cy="3017526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5BADC6E5-9165-428E-92F7-39C77DC326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758" y="905472"/>
            <a:ext cx="2331725" cy="3017526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ADFA072D-9C16-4B67-9BE4-74A6BCE8256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571" y="904249"/>
            <a:ext cx="2331725" cy="3017526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E6951530-A6C0-4063-9CDD-96EC5F1C443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454" y="905472"/>
            <a:ext cx="2331725" cy="3017526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FE3E013E-181F-4028-93A3-2CB6D6BEB39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00" y="904249"/>
            <a:ext cx="2331725" cy="3017526"/>
          </a:xfrm>
          <a:prstGeom prst="rect">
            <a:avLst/>
          </a:prstGeom>
        </p:spPr>
      </p:pic>
      <p:sp>
        <p:nvSpPr>
          <p:cNvPr id="36" name="Textfeld 35">
            <a:extLst>
              <a:ext uri="{FF2B5EF4-FFF2-40B4-BE49-F238E27FC236}">
                <a16:creationId xmlns:a16="http://schemas.microsoft.com/office/drawing/2014/main" id="{7F8A25D1-457C-4CCD-86DA-16C0824B54E5}"/>
              </a:ext>
            </a:extLst>
          </p:cNvPr>
          <p:cNvSpPr txBox="1"/>
          <p:nvPr/>
        </p:nvSpPr>
        <p:spPr>
          <a:xfrm>
            <a:off x="477962" y="3847472"/>
            <a:ext cx="90500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597150" algn="l"/>
                <a:tab pos="4838700" algn="l"/>
                <a:tab pos="7081838" algn="l"/>
              </a:tabLst>
            </a:pPr>
            <a:r>
              <a:rPr lang="en-GB" sz="1200" dirty="0"/>
              <a:t>Respiratory diseases (J00-J99)	  Digestive (K00-K93)	External causes (V00-Y99)	Other causes incl. COVID-19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59CCA603-BF8F-4648-A75F-D75E44BC2C28}"/>
              </a:ext>
            </a:extLst>
          </p:cNvPr>
          <p:cNvSpPr txBox="1"/>
          <p:nvPr/>
        </p:nvSpPr>
        <p:spPr>
          <a:xfrm>
            <a:off x="1047117" y="853760"/>
            <a:ext cx="883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062163" algn="l"/>
                <a:tab pos="4305300" algn="l"/>
                <a:tab pos="6184900" algn="l"/>
              </a:tabLst>
            </a:pPr>
            <a:r>
              <a:rPr lang="en-GB" sz="1200" dirty="0"/>
              <a:t>All causes	Neoplasms (C00-D48)	Cardiovascular (I00-I99)	Mental/behavioural/nervous (F00-G99)</a:t>
            </a:r>
          </a:p>
        </p:txBody>
      </p:sp>
    </p:spTree>
    <p:extLst>
      <p:ext uri="{BB962C8B-B14F-4D97-AF65-F5344CB8AC3E}">
        <p14:creationId xmlns:p14="http://schemas.microsoft.com/office/powerpoint/2010/main" val="2553463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7D9D0273-2AC7-D5F4-22C1-8DE0522D9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87C9C-2A5D-42C7-9E07-6D5B92AE8FD7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1F417003-5BD5-9D98-9D28-6D31B10BC73C}"/>
              </a:ext>
            </a:extLst>
          </p:cNvPr>
          <p:cNvSpPr txBox="1">
            <a:spLocks/>
          </p:cNvSpPr>
          <p:nvPr/>
        </p:nvSpPr>
        <p:spPr>
          <a:xfrm>
            <a:off x="713344" y="1130808"/>
            <a:ext cx="1894749" cy="415498"/>
          </a:xfrm>
          <a:prstGeom prst="rect">
            <a:avLst/>
          </a:prstGeom>
        </p:spPr>
        <p:txBody>
          <a:bodyPr vert="horz" wrap="none" lIns="0" tIns="0" rIns="0" bIns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/>
              <a:t>Conclusions</a:t>
            </a:r>
          </a:p>
        </p:txBody>
      </p:sp>
      <p:sp>
        <p:nvSpPr>
          <p:cNvPr id="7" name="Textplatzhalter 15">
            <a:extLst>
              <a:ext uri="{FF2B5EF4-FFF2-40B4-BE49-F238E27FC236}">
                <a16:creationId xmlns:a16="http://schemas.microsoft.com/office/drawing/2014/main" id="{447DF487-E805-4972-8027-51B75C9A8098}"/>
              </a:ext>
            </a:extLst>
          </p:cNvPr>
          <p:cNvSpPr txBox="1">
            <a:spLocks/>
          </p:cNvSpPr>
          <p:nvPr/>
        </p:nvSpPr>
        <p:spPr bwMode="auto">
          <a:xfrm>
            <a:off x="4742617" y="904996"/>
            <a:ext cx="7305449" cy="5724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  <a:defRPr sz="3200" b="1" kern="1200">
                <a:solidFill>
                  <a:srgbClr val="8AB8D2"/>
                </a:solidFill>
                <a:latin typeface="Arial" charset="0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 sz="3200" b="1" kern="1200">
                <a:solidFill>
                  <a:srgbClr val="8AB8D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 sz="2800" b="1" kern="1200">
                <a:solidFill>
                  <a:srgbClr val="8AB8D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 sz="2400" b="1" kern="1200">
                <a:solidFill>
                  <a:srgbClr val="8AB8D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 sz="2400" b="1" kern="1200">
                <a:solidFill>
                  <a:srgbClr val="8AB8D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Remarkable regional variation in the extent and timing of excess mortality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East was most affected in late 2020 and 2021, northwest most affected in 2022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Eastern Germany first area that saw rise in life expectancy again in 2022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Excess mortality mostly related to age groups 65+ and COVID-19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In 2022, COVID-19 lost in importance but still among major drivers of excess mortality + influenza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Most causal groups increased in 2022, particularly </a:t>
            </a:r>
            <a:r>
              <a:rPr lang="en-GB" sz="2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cardiovascular, respiratory and mental diseases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In process: more detailed spatial cause-of-death analyses for 2022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9A4D147-49AF-4B82-B9B0-459D5D2A47F8}"/>
              </a:ext>
            </a:extLst>
          </p:cNvPr>
          <p:cNvSpPr txBox="1"/>
          <p:nvPr/>
        </p:nvSpPr>
        <p:spPr>
          <a:xfrm>
            <a:off x="633742" y="4961296"/>
            <a:ext cx="3983525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00" b="1" i="1" dirty="0"/>
              <a:t>Recent publication:</a:t>
            </a:r>
          </a:p>
          <a:p>
            <a:r>
              <a:rPr lang="en-GB" sz="1300" i="1" dirty="0"/>
              <a:t>Mühlichen M, Sauerberg M, Grigoriev P (2023): Evaluating Spatial, Cause-Specific and Seasonal Effects of Excess Mortality Associated with the COVID-19 Pandemic: The Case of Germany, 2020. </a:t>
            </a:r>
          </a:p>
          <a:p>
            <a:r>
              <a:rPr lang="en-GB" sz="1300" i="1" dirty="0"/>
              <a:t>Journal of Epidemiology and Global Health 13(4). </a:t>
            </a:r>
            <a:r>
              <a:rPr lang="en-GB" sz="1300" i="1" dirty="0">
                <a:hlinkClick r:id="rId2"/>
              </a:rPr>
              <a:t>https://doi.org/10.1007/s44197-023-00141-0</a:t>
            </a:r>
            <a:endParaRPr lang="en-GB" sz="1300" i="1" dirty="0"/>
          </a:p>
        </p:txBody>
      </p:sp>
    </p:spTree>
    <p:extLst>
      <p:ext uri="{BB962C8B-B14F-4D97-AF65-F5344CB8AC3E}">
        <p14:creationId xmlns:p14="http://schemas.microsoft.com/office/powerpoint/2010/main" val="25834580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26AACD6-BE76-D6C5-6117-826458C7B02E}"/>
              </a:ext>
            </a:extLst>
          </p:cNvPr>
          <p:cNvSpPr txBox="1">
            <a:spLocks/>
          </p:cNvSpPr>
          <p:nvPr/>
        </p:nvSpPr>
        <p:spPr>
          <a:xfrm>
            <a:off x="751844" y="2271686"/>
            <a:ext cx="5344156" cy="41118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de-DE"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de-DE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de-DE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de-DE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Dr. Michael Mühlichen</a:t>
            </a:r>
          </a:p>
        </p:txBody>
      </p:sp>
      <p:sp>
        <p:nvSpPr>
          <p:cNvPr id="3" name="Inhaltsplatzhalter 1">
            <a:extLst>
              <a:ext uri="{FF2B5EF4-FFF2-40B4-BE49-F238E27FC236}">
                <a16:creationId xmlns:a16="http://schemas.microsoft.com/office/drawing/2014/main" id="{03D45D2F-BED7-4AF4-DF9C-DECD10A4A489}"/>
              </a:ext>
            </a:extLst>
          </p:cNvPr>
          <p:cNvSpPr txBox="1">
            <a:spLocks/>
          </p:cNvSpPr>
          <p:nvPr/>
        </p:nvSpPr>
        <p:spPr>
          <a:xfrm>
            <a:off x="751844" y="3067050"/>
            <a:ext cx="5344156" cy="32416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lang="de-DE" sz="24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de-DE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de-DE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de-DE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Federal Institute for</a:t>
            </a:r>
            <a:br>
              <a:rPr lang="en-US" dirty="0"/>
            </a:br>
            <a:r>
              <a:rPr lang="en-US" dirty="0"/>
              <a:t>Population Research (</a:t>
            </a:r>
            <a:r>
              <a:rPr lang="en-US" dirty="0" err="1"/>
              <a:t>BiB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sz="2000" dirty="0"/>
              <a:t>Phone: +49 611 75 2402</a:t>
            </a:r>
          </a:p>
          <a:p>
            <a:r>
              <a:rPr lang="en-US" sz="2000" dirty="0">
                <a:solidFill>
                  <a:srgbClr val="00559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michael.muehlichen@bib.bund.de</a:t>
            </a:r>
            <a:endParaRPr lang="en-US" sz="2000" dirty="0">
              <a:solidFill>
                <a:srgbClr val="005590"/>
              </a:solidFill>
            </a:endParaRPr>
          </a:p>
          <a:p>
            <a:r>
              <a:rPr lang="en-US" sz="2000" dirty="0">
                <a:solidFill>
                  <a:srgbClr val="00559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www.bib.bund.de/redim</a:t>
            </a:r>
            <a:endParaRPr lang="en-US" sz="2000" dirty="0">
              <a:solidFill>
                <a:srgbClr val="005590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A6BDA75-F075-42D5-A1EA-E950CAB2A1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4361" y="174297"/>
            <a:ext cx="1958079" cy="993126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4663886D-D578-45F9-A1BB-9D54603C841D}"/>
              </a:ext>
            </a:extLst>
          </p:cNvPr>
          <p:cNvSpPr/>
          <p:nvPr/>
        </p:nvSpPr>
        <p:spPr>
          <a:xfrm>
            <a:off x="8188215" y="1167423"/>
            <a:ext cx="37381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These analyses are part of the REDIM project which has received funding from the European Research Council under the EU’s Horizon 2020 (H2020-EU.1.1.) research </a:t>
            </a:r>
            <a:r>
              <a:rPr lang="en-US" sz="1100" kern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programme</a:t>
            </a:r>
            <a:r>
              <a:rPr lang="en-US" sz="11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grant agreement No 851485.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DC14E51-DB9D-4170-9348-2AD9F40A34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100" y="174316"/>
            <a:ext cx="1250832" cy="938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970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B945E1-8A39-8B50-D95C-E5A41D423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Background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2732411-BC5C-B645-64A9-CFB841268A2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Effect of the COVID-19 pandemic different in Germany than in other countries</a:t>
            </a:r>
          </a:p>
          <a:p>
            <a:r>
              <a:rPr lang="en-US" dirty="0"/>
              <a:t>Only moderate losses in life expectancy </a:t>
            </a:r>
            <a:r>
              <a:rPr lang="en-US" b="1" dirty="0"/>
              <a:t>but</a:t>
            </a:r>
            <a:r>
              <a:rPr lang="en-US" dirty="0"/>
              <a:t> for three consecutive years: 2020–2022</a:t>
            </a:r>
          </a:p>
          <a:p>
            <a:r>
              <a:rPr lang="en-US" dirty="0"/>
              <a:t>Decline of 0.6 years for both men and women (2022 compared to 2019)</a:t>
            </a:r>
          </a:p>
          <a:p>
            <a:r>
              <a:rPr lang="en-US" dirty="0"/>
              <a:t>As located at the intersection of European gradients in excess mortality during the pandemic – different trends for German sub-regions?</a:t>
            </a:r>
          </a:p>
          <a:p>
            <a:r>
              <a:rPr lang="en-US" dirty="0"/>
              <a:t>Which regions, age groups and causes of death were most affected?</a:t>
            </a:r>
          </a:p>
          <a:p>
            <a:r>
              <a:rPr lang="en-US" dirty="0"/>
              <a:t>Might allow interesting results beyond German context</a:t>
            </a:r>
          </a:p>
          <a:p>
            <a:r>
              <a:rPr lang="en-US" dirty="0"/>
              <a:t>So far, only very few international studies that consider regional perspective AND causes of death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8340D84-4B4E-92D7-D3A1-EAE5214553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475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447ED7-BA89-AE70-4E08-9FA27FE04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APPENDIX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896497B-8A11-6C0E-719C-13A4DE83AE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20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560472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B7751E9-E9D6-1B1E-F72F-87E765BB8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4004126-B73F-D7FA-A583-0716F0330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128" y="1132522"/>
            <a:ext cx="11107737" cy="738664"/>
          </a:xfrm>
        </p:spPr>
        <p:txBody>
          <a:bodyPr/>
          <a:lstStyle/>
          <a:p>
            <a:r>
              <a:rPr lang="en-US" sz="2400" dirty="0">
                <a:solidFill>
                  <a:srgbClr val="002C51"/>
                </a:solidFill>
              </a:rPr>
              <a:t>Life expectancy differences in the German federal states between </a:t>
            </a:r>
            <a:r>
              <a:rPr lang="de-DE" sz="2400" dirty="0">
                <a:solidFill>
                  <a:schemeClr val="accent5"/>
                </a:solidFill>
              </a:rPr>
              <a:t>2021</a:t>
            </a:r>
            <a:r>
              <a:rPr lang="de-DE" sz="2400" dirty="0">
                <a:solidFill>
                  <a:srgbClr val="002C51"/>
                </a:solidFill>
              </a:rPr>
              <a:t> </a:t>
            </a:r>
            <a:r>
              <a:rPr lang="de-DE" sz="2400" dirty="0">
                <a:solidFill>
                  <a:schemeClr val="tx2">
                    <a:lumMod val="75000"/>
                  </a:schemeClr>
                </a:solidFill>
              </a:rPr>
              <a:t>and 2020 </a:t>
            </a:r>
            <a:r>
              <a:rPr lang="en-US" sz="2400" b="0" dirty="0">
                <a:solidFill>
                  <a:srgbClr val="002C51"/>
                </a:solidFill>
              </a:rPr>
              <a:t>Decomposed into the contributions of selected age groups</a:t>
            </a:r>
            <a:endParaRPr lang="de-DE" sz="2400" b="0" dirty="0">
              <a:solidFill>
                <a:srgbClr val="002C51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B06D322-2BCD-4F2D-B3C0-7619100902DE}"/>
              </a:ext>
            </a:extLst>
          </p:cNvPr>
          <p:cNvSpPr txBox="1"/>
          <p:nvPr/>
        </p:nvSpPr>
        <p:spPr>
          <a:xfrm>
            <a:off x="2184881" y="6027347"/>
            <a:ext cx="7822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01 - Schleswig-Holstein (SH) 	05 - Nordrhein-Westfalen (NW)	09 - Bayern (BY)	13 - </a:t>
            </a:r>
            <a:r>
              <a:rPr lang="de-DE" sz="900" spc="-2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Mecklenburg-Vorpommern (MV)</a:t>
            </a:r>
            <a:endParaRPr lang="de-DE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02 - Hamburg (HH)	06 - Hessen (HE)	10 - Saarland (SL) 	14 - Sachsen (SN) </a:t>
            </a: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03 - Niedersachsen (NI)	07 - Rheinland-Pfalz (RP) 	11 - Berlin (BE) 	15 - Sachsen-Anhalt (ST)</a:t>
            </a: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04 - Bremen (HB)	08 - Baden-Württemberg (BW)	12 - Brandenburg (BB) 	16 - Thüringen (TH)</a:t>
            </a:r>
          </a:p>
        </p:txBody>
      </p:sp>
      <p:graphicFrame>
        <p:nvGraphicFramePr>
          <p:cNvPr id="7" name="Diagramm 6">
            <a:extLst>
              <a:ext uri="{FF2B5EF4-FFF2-40B4-BE49-F238E27FC236}">
                <a16:creationId xmlns:a16="http://schemas.microsoft.com/office/drawing/2014/main" id="{54CE810A-EC85-4534-A67F-40A2B8FACF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357451"/>
              </p:ext>
            </p:extLst>
          </p:nvPr>
        </p:nvGraphicFramePr>
        <p:xfrm>
          <a:off x="540265" y="1873567"/>
          <a:ext cx="5554800" cy="3719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Diagramm 7">
            <a:extLst>
              <a:ext uri="{FF2B5EF4-FFF2-40B4-BE49-F238E27FC236}">
                <a16:creationId xmlns:a16="http://schemas.microsoft.com/office/drawing/2014/main" id="{B2F350C1-4FB6-4B9C-88E8-273D5FA25C1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0916056"/>
              </p:ext>
            </p:extLst>
          </p:nvPr>
        </p:nvGraphicFramePr>
        <p:xfrm>
          <a:off x="6095065" y="1871186"/>
          <a:ext cx="5554800" cy="3724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179859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B7751E9-E9D6-1B1E-F72F-87E765BB8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4004126-B73F-D7FA-A583-0716F0330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128" y="1132522"/>
            <a:ext cx="11107737" cy="738664"/>
          </a:xfrm>
        </p:spPr>
        <p:txBody>
          <a:bodyPr/>
          <a:lstStyle/>
          <a:p>
            <a:r>
              <a:rPr lang="en-US" sz="2400" dirty="0">
                <a:solidFill>
                  <a:srgbClr val="002C51"/>
                </a:solidFill>
              </a:rPr>
              <a:t>Life expectancy differences in the German federal states between </a:t>
            </a:r>
            <a:r>
              <a:rPr lang="de-DE" sz="2400" dirty="0">
                <a:solidFill>
                  <a:schemeClr val="accent5"/>
                </a:solidFill>
              </a:rPr>
              <a:t>2022</a:t>
            </a:r>
            <a:r>
              <a:rPr lang="de-DE" sz="2400" dirty="0">
                <a:solidFill>
                  <a:srgbClr val="002C51"/>
                </a:solidFill>
              </a:rPr>
              <a:t> </a:t>
            </a:r>
            <a:r>
              <a:rPr lang="de-DE" sz="2400" dirty="0">
                <a:solidFill>
                  <a:schemeClr val="tx2">
                    <a:lumMod val="75000"/>
                  </a:schemeClr>
                </a:solidFill>
              </a:rPr>
              <a:t>and 2021 </a:t>
            </a:r>
            <a:r>
              <a:rPr lang="en-US" sz="2400" b="0" dirty="0">
                <a:solidFill>
                  <a:srgbClr val="002C51"/>
                </a:solidFill>
              </a:rPr>
              <a:t>Decomposed into the contributions of selected age groups</a:t>
            </a:r>
            <a:endParaRPr lang="de-DE" sz="2400" b="0" dirty="0">
              <a:solidFill>
                <a:srgbClr val="002C51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B06D322-2BCD-4F2D-B3C0-7619100902DE}"/>
              </a:ext>
            </a:extLst>
          </p:cNvPr>
          <p:cNvSpPr txBox="1"/>
          <p:nvPr/>
        </p:nvSpPr>
        <p:spPr>
          <a:xfrm>
            <a:off x="2184881" y="6027347"/>
            <a:ext cx="7822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01 - Schleswig-Holstein (SH) 	05 - Nordrhein-Westfalen (NW)	09 - Bayern (BY)	13 - </a:t>
            </a:r>
            <a:r>
              <a:rPr lang="de-DE" sz="900" spc="-2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Mecklenburg-Vorpommern (MV)</a:t>
            </a:r>
            <a:endParaRPr lang="de-DE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02 - Hamburg (HH)	06 - Hessen (HE)	10 - Saarland (SL) 	14 - Sachsen (SN) </a:t>
            </a: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03 - Niedersachsen (NI)	07 - Rheinland-Pfalz (RP) 	11 - Berlin (BE) 	15 - Sachsen-Anhalt (ST)</a:t>
            </a: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04 - Bremen (HB)	08 - Baden-Württemberg (BW)	12 - Brandenburg (BB) 	16 - Thüringen (TH)</a:t>
            </a:r>
          </a:p>
        </p:txBody>
      </p:sp>
      <p:graphicFrame>
        <p:nvGraphicFramePr>
          <p:cNvPr id="7" name="Diagramm 6">
            <a:extLst>
              <a:ext uri="{FF2B5EF4-FFF2-40B4-BE49-F238E27FC236}">
                <a16:creationId xmlns:a16="http://schemas.microsoft.com/office/drawing/2014/main" id="{590DBCB4-E4ED-439C-905B-03A06E0EC6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6828827"/>
              </p:ext>
            </p:extLst>
          </p:nvPr>
        </p:nvGraphicFramePr>
        <p:xfrm>
          <a:off x="540265" y="1871186"/>
          <a:ext cx="5554800" cy="3719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Diagramm 7">
            <a:extLst>
              <a:ext uri="{FF2B5EF4-FFF2-40B4-BE49-F238E27FC236}">
                <a16:creationId xmlns:a16="http://schemas.microsoft.com/office/drawing/2014/main" id="{AC774820-DB17-4295-A14E-FE36CBA6459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9622817"/>
              </p:ext>
            </p:extLst>
          </p:nvPr>
        </p:nvGraphicFramePr>
        <p:xfrm>
          <a:off x="6095065" y="1866424"/>
          <a:ext cx="5554800" cy="3724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259923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rafik 25">
            <a:extLst>
              <a:ext uri="{FF2B5EF4-FFF2-40B4-BE49-F238E27FC236}">
                <a16:creationId xmlns:a16="http://schemas.microsoft.com/office/drawing/2014/main" id="{3511C23E-1719-4CB2-BE4D-64A6F451F5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99" y="3840474"/>
            <a:ext cx="2331725" cy="3017526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5ED11280-A62F-4567-A9E4-8FE3E3B521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352" y="3840474"/>
            <a:ext cx="2331725" cy="3017526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5372DB3B-C5B6-496C-890A-EB99E6DEE3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837" y="3840474"/>
            <a:ext cx="2331725" cy="3017526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F63F6661-6584-43A2-AE80-849FB4B451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407" y="3840474"/>
            <a:ext cx="2331725" cy="3017526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720BCAE3-AF52-493A-A76C-03E28A70DF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407" y="713038"/>
            <a:ext cx="2331725" cy="3017526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D8D2D302-8BBC-4D02-9A41-FE6F14963FA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096" y="713038"/>
            <a:ext cx="2331725" cy="3017526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C6F09C55-869A-463B-BC93-AA38116223C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587" y="713749"/>
            <a:ext cx="2331725" cy="3017526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7926AA8D-D63C-48CD-9F92-BC3CF690E78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00" y="713749"/>
            <a:ext cx="2331725" cy="3017526"/>
          </a:xfrm>
          <a:prstGeom prst="rect">
            <a:avLst/>
          </a:prstGeom>
        </p:spPr>
      </p:pic>
      <p:sp>
        <p:nvSpPr>
          <p:cNvPr id="20" name="Textfeld 19"/>
          <p:cNvSpPr txBox="1"/>
          <p:nvPr/>
        </p:nvSpPr>
        <p:spPr>
          <a:xfrm>
            <a:off x="430378" y="103695"/>
            <a:ext cx="11113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Ratios of standardized death rates </a:t>
            </a:r>
            <a:r>
              <a:rPr lang="en-GB" sz="2400" b="1" dirty="0">
                <a:solidFill>
                  <a:schemeClr val="accent5"/>
                </a:solidFill>
              </a:rPr>
              <a:t>2021</a:t>
            </a:r>
            <a:r>
              <a:rPr lang="en-GB" sz="2400" b="1" dirty="0"/>
              <a:t> / </a:t>
            </a:r>
            <a:r>
              <a:rPr lang="en-GB" sz="2400" b="1" dirty="0">
                <a:solidFill>
                  <a:schemeClr val="accent5"/>
                </a:solidFill>
              </a:rPr>
              <a:t>2020</a:t>
            </a:r>
            <a:r>
              <a:rPr lang="en-GB" sz="2400" b="1" dirty="0"/>
              <a:t> by selected causes of deaths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4C12A1F4-06C2-406F-B007-5AAB259FA520}"/>
              </a:ext>
            </a:extLst>
          </p:cNvPr>
          <p:cNvSpPr/>
          <p:nvPr/>
        </p:nvSpPr>
        <p:spPr>
          <a:xfrm rot="16200000">
            <a:off x="-3333327" y="3333327"/>
            <a:ext cx="6858000" cy="191346"/>
          </a:xfrm>
          <a:prstGeom prst="rect">
            <a:avLst/>
          </a:prstGeom>
          <a:solidFill>
            <a:srgbClr val="A1C6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779093CC-8B5C-4F2E-AA7F-A29BA6E4B8F1}"/>
              </a:ext>
            </a:extLst>
          </p:cNvPr>
          <p:cNvSpPr txBox="1"/>
          <p:nvPr/>
        </p:nvSpPr>
        <p:spPr>
          <a:xfrm>
            <a:off x="477962" y="3771272"/>
            <a:ext cx="90500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597150" algn="l"/>
                <a:tab pos="4838700" algn="l"/>
                <a:tab pos="7267575" algn="l"/>
              </a:tabLst>
            </a:pPr>
            <a:r>
              <a:rPr lang="en-GB" sz="1200" dirty="0"/>
              <a:t>Respiratory diseases (J00-J99)	  Digestive (K00-K93)	External causes (V00-Y99)	COVID-19 (U07, U10)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884A03BD-A358-44E2-8FBD-5CE254AC7C06}"/>
              </a:ext>
            </a:extLst>
          </p:cNvPr>
          <p:cNvSpPr txBox="1"/>
          <p:nvPr/>
        </p:nvSpPr>
        <p:spPr>
          <a:xfrm>
            <a:off x="10046859" y="1905506"/>
            <a:ext cx="214514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01 - Schleswig-Holstein</a:t>
            </a:r>
          </a:p>
          <a:p>
            <a:r>
              <a:rPr lang="de-DE" sz="1200" dirty="0"/>
              <a:t>02 - Hamburg</a:t>
            </a:r>
          </a:p>
          <a:p>
            <a:r>
              <a:rPr lang="de-DE" sz="1200" dirty="0"/>
              <a:t>03 - Niedersachsen</a:t>
            </a:r>
          </a:p>
          <a:p>
            <a:r>
              <a:rPr lang="de-DE" sz="1200" dirty="0"/>
              <a:t>04 - Bremen</a:t>
            </a:r>
          </a:p>
          <a:p>
            <a:r>
              <a:rPr lang="de-DE" sz="1200" dirty="0"/>
              <a:t>05 - Nordrhein-Westfalen</a:t>
            </a:r>
          </a:p>
          <a:p>
            <a:r>
              <a:rPr lang="de-DE" sz="1200" dirty="0"/>
              <a:t>06 - Hessen</a:t>
            </a:r>
          </a:p>
          <a:p>
            <a:r>
              <a:rPr lang="de-DE" sz="1200" dirty="0"/>
              <a:t>07 - Rheinland-Pfalz</a:t>
            </a:r>
          </a:p>
          <a:p>
            <a:r>
              <a:rPr lang="de-DE" sz="1200" dirty="0"/>
              <a:t>08 - Baden-Württemberg</a:t>
            </a:r>
          </a:p>
          <a:p>
            <a:r>
              <a:rPr lang="de-DE" sz="1200" dirty="0"/>
              <a:t>09 - Bayern</a:t>
            </a:r>
          </a:p>
          <a:p>
            <a:r>
              <a:rPr lang="de-DE" sz="1200" dirty="0"/>
              <a:t>10 - Saarland</a:t>
            </a:r>
          </a:p>
          <a:p>
            <a:r>
              <a:rPr lang="de-DE" sz="1200" dirty="0"/>
              <a:t>11 - Berlin</a:t>
            </a:r>
          </a:p>
          <a:p>
            <a:r>
              <a:rPr lang="de-DE" sz="1200" dirty="0"/>
              <a:t>12 - Brandenburg</a:t>
            </a:r>
          </a:p>
          <a:p>
            <a:r>
              <a:rPr lang="de-DE" sz="1200" dirty="0"/>
              <a:t>13 - Mecklenburg-Vorpommern</a:t>
            </a:r>
          </a:p>
          <a:p>
            <a:r>
              <a:rPr lang="de-DE" sz="1200" dirty="0"/>
              <a:t>14 - Sachsen</a:t>
            </a:r>
          </a:p>
          <a:p>
            <a:r>
              <a:rPr lang="de-DE" sz="1200" dirty="0"/>
              <a:t>15 - Sachsen-Anhalt</a:t>
            </a:r>
          </a:p>
          <a:p>
            <a:r>
              <a:rPr lang="de-DE" sz="1200" dirty="0"/>
              <a:t>16 - Thüringen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303B4A10-D847-4D51-A68E-7CD59D4D4683}"/>
              </a:ext>
            </a:extLst>
          </p:cNvPr>
          <p:cNvSpPr txBox="1"/>
          <p:nvPr/>
        </p:nvSpPr>
        <p:spPr>
          <a:xfrm>
            <a:off x="9204385" y="6611355"/>
            <a:ext cx="29876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900" i="1" dirty="0"/>
              <a:t>Base </a:t>
            </a:r>
            <a:r>
              <a:rPr lang="de-DE" sz="900" i="1" dirty="0" err="1"/>
              <a:t>map</a:t>
            </a:r>
            <a:r>
              <a:rPr lang="de-DE" sz="900" i="1" dirty="0"/>
              <a:t>: © Bundesamt für Kartografie und Geodäsie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3C37B792-BD68-4BCF-8478-20CE8BB588B2}"/>
              </a:ext>
            </a:extLst>
          </p:cNvPr>
          <p:cNvSpPr txBox="1"/>
          <p:nvPr/>
        </p:nvSpPr>
        <p:spPr>
          <a:xfrm>
            <a:off x="1047117" y="663260"/>
            <a:ext cx="883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062163" algn="l"/>
                <a:tab pos="4305300" algn="l"/>
                <a:tab pos="6184900" algn="l"/>
              </a:tabLst>
            </a:pPr>
            <a:r>
              <a:rPr lang="en-GB" sz="1200" dirty="0"/>
              <a:t>All causes	Neoplasms (C00-D48)	Cardiovascular (I00-I99)	Mental/behavioural/nervous (F00-G99)</a:t>
            </a:r>
          </a:p>
        </p:txBody>
      </p:sp>
    </p:spTree>
    <p:extLst>
      <p:ext uri="{BB962C8B-B14F-4D97-AF65-F5344CB8AC3E}">
        <p14:creationId xmlns:p14="http://schemas.microsoft.com/office/powerpoint/2010/main" val="11206707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5" t="5845" r="8024" b="3022"/>
          <a:stretch/>
        </p:blipFill>
        <p:spPr>
          <a:xfrm>
            <a:off x="506993" y="1109144"/>
            <a:ext cx="2016073" cy="2749962"/>
          </a:xfrm>
          <a:prstGeom prst="rect">
            <a:avLst/>
          </a:prstGeom>
          <a:ln>
            <a:noFill/>
          </a:ln>
        </p:spPr>
      </p:pic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" t="5845" r="8023" b="3022"/>
          <a:stretch/>
        </p:blipFill>
        <p:spPr>
          <a:xfrm>
            <a:off x="2838712" y="1109144"/>
            <a:ext cx="2016074" cy="2749962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" t="5845" r="8023" b="3022"/>
          <a:stretch/>
        </p:blipFill>
        <p:spPr>
          <a:xfrm>
            <a:off x="5170431" y="1109144"/>
            <a:ext cx="2016073" cy="2749962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" t="5845" r="8023" b="3022"/>
          <a:stretch/>
        </p:blipFill>
        <p:spPr>
          <a:xfrm>
            <a:off x="506993" y="4107615"/>
            <a:ext cx="2016073" cy="2749962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" t="5845" r="8023" b="3022"/>
          <a:stretch/>
        </p:blipFill>
        <p:spPr>
          <a:xfrm>
            <a:off x="2838712" y="4107615"/>
            <a:ext cx="2016074" cy="2749962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" t="5845" r="7604" b="3022"/>
          <a:stretch/>
        </p:blipFill>
        <p:spPr>
          <a:xfrm>
            <a:off x="7473120" y="4107614"/>
            <a:ext cx="2054882" cy="2749962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5" t="5845" r="6359" b="3022"/>
          <a:stretch/>
        </p:blipFill>
        <p:spPr>
          <a:xfrm>
            <a:off x="7502149" y="1109143"/>
            <a:ext cx="2054882" cy="2749963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" t="5845" r="8023" b="3022"/>
          <a:stretch/>
        </p:blipFill>
        <p:spPr>
          <a:xfrm>
            <a:off x="5170431" y="4107615"/>
            <a:ext cx="2016073" cy="2749962"/>
          </a:xfrm>
          <a:prstGeom prst="rect">
            <a:avLst/>
          </a:prstGeom>
        </p:spPr>
      </p:pic>
      <p:sp>
        <p:nvSpPr>
          <p:cNvPr id="20" name="Textfeld 19"/>
          <p:cNvSpPr txBox="1"/>
          <p:nvPr/>
        </p:nvSpPr>
        <p:spPr>
          <a:xfrm>
            <a:off x="430378" y="103695"/>
            <a:ext cx="111139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Ratios of standardized death rates: </a:t>
            </a:r>
            <a:r>
              <a:rPr lang="en-GB" sz="2400" b="1" dirty="0"/>
              <a:t>Hot spots of excess mortality in 2020 – for men </a:t>
            </a:r>
            <a:r>
              <a:rPr lang="en-GB" sz="2400" dirty="0"/>
              <a:t>among 400 German districts by selected causes of deaths</a:t>
            </a:r>
          </a:p>
        </p:txBody>
      </p:sp>
      <p:pic>
        <p:nvPicPr>
          <p:cNvPr id="21" name="Grafik 2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6"/>
          <a:stretch/>
        </p:blipFill>
        <p:spPr>
          <a:xfrm>
            <a:off x="9804838" y="4484918"/>
            <a:ext cx="2043828" cy="1965065"/>
          </a:xfrm>
          <a:prstGeom prst="rect">
            <a:avLst/>
          </a:prstGeom>
        </p:spPr>
      </p:pic>
      <p:sp>
        <p:nvSpPr>
          <p:cNvPr id="24" name="Rechteck 23">
            <a:extLst>
              <a:ext uri="{FF2B5EF4-FFF2-40B4-BE49-F238E27FC236}">
                <a16:creationId xmlns:a16="http://schemas.microsoft.com/office/drawing/2014/main" id="{4C12A1F4-06C2-406F-B007-5AAB259FA520}"/>
              </a:ext>
            </a:extLst>
          </p:cNvPr>
          <p:cNvSpPr/>
          <p:nvPr/>
        </p:nvSpPr>
        <p:spPr>
          <a:xfrm rot="16200000">
            <a:off x="-3333327" y="3333327"/>
            <a:ext cx="6858000" cy="191346"/>
          </a:xfrm>
          <a:prstGeom prst="rect">
            <a:avLst/>
          </a:prstGeom>
          <a:solidFill>
            <a:srgbClr val="A1C6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9B363650-2E33-4265-A587-6DE4A3AC5F6B}"/>
              </a:ext>
            </a:extLst>
          </p:cNvPr>
          <p:cNvSpPr/>
          <p:nvPr/>
        </p:nvSpPr>
        <p:spPr>
          <a:xfrm>
            <a:off x="9744112" y="4241664"/>
            <a:ext cx="11895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b="1" dirty="0" err="1"/>
              <a:t>Getis</a:t>
            </a:r>
            <a:r>
              <a:rPr lang="en-GB" sz="1400" b="1" dirty="0"/>
              <a:t>-Ord Gi*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3C37B792-BD68-4BCF-8478-20CE8BB588B2}"/>
              </a:ext>
            </a:extLst>
          </p:cNvPr>
          <p:cNvSpPr txBox="1"/>
          <p:nvPr/>
        </p:nvSpPr>
        <p:spPr>
          <a:xfrm>
            <a:off x="1047117" y="901385"/>
            <a:ext cx="883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062163" algn="l"/>
                <a:tab pos="4305300" algn="l"/>
                <a:tab pos="6184900" algn="l"/>
              </a:tabLst>
            </a:pPr>
            <a:r>
              <a:rPr lang="en-GB" sz="1200" dirty="0"/>
              <a:t>All causes	Neoplasms (C00-D48)	Cardiovascular (I00-I99)	Mental/behavioural/nervous (F00-G99)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779093CC-8B5C-4F2E-AA7F-A29BA6E4B8F1}"/>
              </a:ext>
            </a:extLst>
          </p:cNvPr>
          <p:cNvSpPr txBox="1"/>
          <p:nvPr/>
        </p:nvSpPr>
        <p:spPr>
          <a:xfrm>
            <a:off x="477962" y="3923672"/>
            <a:ext cx="90500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597150" algn="l"/>
                <a:tab pos="4838700" algn="l"/>
                <a:tab pos="7081838" algn="l"/>
              </a:tabLst>
            </a:pPr>
            <a:r>
              <a:rPr lang="en-GB" sz="1200" dirty="0"/>
              <a:t>Respiratory diseases (J00-J99)	Pneumonia (J12-J18)	External causes (V00-Y99)	Other causes incl. COVID-19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884A03BD-A358-44E2-8FBD-5CE254AC7C06}"/>
              </a:ext>
            </a:extLst>
          </p:cNvPr>
          <p:cNvSpPr txBox="1"/>
          <p:nvPr/>
        </p:nvSpPr>
        <p:spPr>
          <a:xfrm>
            <a:off x="9744112" y="941202"/>
            <a:ext cx="21807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01 - Schleswig-Holstein</a:t>
            </a:r>
          </a:p>
          <a:p>
            <a:r>
              <a:rPr lang="de-DE" sz="1200" dirty="0"/>
              <a:t>02 - Hamburg</a:t>
            </a:r>
          </a:p>
          <a:p>
            <a:r>
              <a:rPr lang="de-DE" sz="1200" dirty="0"/>
              <a:t>03 - Niedersachsen</a:t>
            </a:r>
          </a:p>
          <a:p>
            <a:r>
              <a:rPr lang="de-DE" sz="1200" dirty="0"/>
              <a:t>04 - Bremen</a:t>
            </a:r>
          </a:p>
          <a:p>
            <a:r>
              <a:rPr lang="de-DE" sz="1200" dirty="0"/>
              <a:t>05 - Nordrhein-Westfalen</a:t>
            </a:r>
          </a:p>
          <a:p>
            <a:r>
              <a:rPr lang="de-DE" sz="1200" dirty="0"/>
              <a:t>06 - Hessen</a:t>
            </a:r>
          </a:p>
          <a:p>
            <a:r>
              <a:rPr lang="de-DE" sz="1200" dirty="0"/>
              <a:t>07 - Rheinland-Pfalz</a:t>
            </a:r>
          </a:p>
          <a:p>
            <a:r>
              <a:rPr lang="de-DE" sz="1200" dirty="0"/>
              <a:t>08 - Baden-Württemberg</a:t>
            </a:r>
          </a:p>
          <a:p>
            <a:r>
              <a:rPr lang="de-DE" sz="1200" dirty="0"/>
              <a:t>09 - Bayern</a:t>
            </a:r>
          </a:p>
          <a:p>
            <a:r>
              <a:rPr lang="de-DE" sz="1200" dirty="0"/>
              <a:t>10 - Saarland</a:t>
            </a:r>
          </a:p>
          <a:p>
            <a:r>
              <a:rPr lang="de-DE" sz="1200" dirty="0"/>
              <a:t>11 - Berlin</a:t>
            </a:r>
          </a:p>
          <a:p>
            <a:r>
              <a:rPr lang="de-DE" sz="1200" dirty="0"/>
              <a:t>12 - Brandenburg</a:t>
            </a:r>
          </a:p>
          <a:p>
            <a:r>
              <a:rPr lang="de-DE" sz="1200" dirty="0"/>
              <a:t>13 - Mecklenburg-Vorpommern</a:t>
            </a:r>
          </a:p>
          <a:p>
            <a:r>
              <a:rPr lang="de-DE" sz="1200" dirty="0"/>
              <a:t>14 - Sachsen</a:t>
            </a:r>
          </a:p>
          <a:p>
            <a:r>
              <a:rPr lang="de-DE" sz="1200" dirty="0"/>
              <a:t>15 - Sachsen-Anhalt</a:t>
            </a:r>
          </a:p>
          <a:p>
            <a:r>
              <a:rPr lang="de-DE" sz="1200" dirty="0"/>
              <a:t>16 - Thüringen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303B4A10-D847-4D51-A68E-7CD59D4D4683}"/>
              </a:ext>
            </a:extLst>
          </p:cNvPr>
          <p:cNvSpPr txBox="1"/>
          <p:nvPr/>
        </p:nvSpPr>
        <p:spPr>
          <a:xfrm>
            <a:off x="9204385" y="6611355"/>
            <a:ext cx="29876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900" i="1" dirty="0"/>
              <a:t>Base </a:t>
            </a:r>
            <a:r>
              <a:rPr lang="de-DE" sz="900" i="1" dirty="0" err="1"/>
              <a:t>map</a:t>
            </a:r>
            <a:r>
              <a:rPr lang="de-DE" sz="900" i="1" dirty="0"/>
              <a:t>: © Bundesamt für Kartografie und Geodäsie</a:t>
            </a:r>
          </a:p>
        </p:txBody>
      </p:sp>
    </p:spTree>
    <p:extLst>
      <p:ext uri="{BB962C8B-B14F-4D97-AF65-F5344CB8AC3E}">
        <p14:creationId xmlns:p14="http://schemas.microsoft.com/office/powerpoint/2010/main" val="2993726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" t="5701" r="8192" b="3260"/>
          <a:stretch/>
        </p:blipFill>
        <p:spPr>
          <a:xfrm>
            <a:off x="516047" y="1109144"/>
            <a:ext cx="2007019" cy="2747132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" t="5701" r="8193" b="3260"/>
          <a:stretch/>
        </p:blipFill>
        <p:spPr>
          <a:xfrm>
            <a:off x="2847766" y="1109144"/>
            <a:ext cx="2007020" cy="2747132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" t="5701" r="8193" b="3260"/>
          <a:stretch/>
        </p:blipFill>
        <p:spPr>
          <a:xfrm>
            <a:off x="5179486" y="1109144"/>
            <a:ext cx="2007020" cy="274713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" t="5701" r="6698" b="3260"/>
          <a:stretch/>
        </p:blipFill>
        <p:spPr>
          <a:xfrm>
            <a:off x="7511205" y="1109144"/>
            <a:ext cx="2041881" cy="2747132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4" t="5701" r="8192" b="3260"/>
          <a:stretch/>
        </p:blipFill>
        <p:spPr>
          <a:xfrm>
            <a:off x="516047" y="4104785"/>
            <a:ext cx="2007019" cy="2747132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4" t="5607" r="8192" b="3354"/>
          <a:stretch/>
        </p:blipFill>
        <p:spPr>
          <a:xfrm>
            <a:off x="2847766" y="4104784"/>
            <a:ext cx="2007020" cy="2747133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4" t="5607" r="8192" b="3354"/>
          <a:stretch/>
        </p:blipFill>
        <p:spPr>
          <a:xfrm>
            <a:off x="5179485" y="4104784"/>
            <a:ext cx="2007020" cy="274713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4" t="5607" r="6697" b="3354"/>
          <a:stretch/>
        </p:blipFill>
        <p:spPr>
          <a:xfrm>
            <a:off x="7511203" y="4104784"/>
            <a:ext cx="2041881" cy="2747132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7C5F88C6-6C96-449A-BE31-A93FECC8317F}"/>
              </a:ext>
            </a:extLst>
          </p:cNvPr>
          <p:cNvSpPr/>
          <p:nvPr/>
        </p:nvSpPr>
        <p:spPr>
          <a:xfrm rot="16200000">
            <a:off x="-3333327" y="3333327"/>
            <a:ext cx="6858000" cy="191346"/>
          </a:xfrm>
          <a:prstGeom prst="rect">
            <a:avLst/>
          </a:prstGeom>
          <a:solidFill>
            <a:srgbClr val="A1C6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04A4B82F-4D8D-4CA1-9BBD-541D2A3B120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6"/>
          <a:stretch/>
        </p:blipFill>
        <p:spPr>
          <a:xfrm>
            <a:off x="9804838" y="4484918"/>
            <a:ext cx="2043828" cy="1965065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05CC8F08-5FF4-4640-9168-8ECEB9C61590}"/>
              </a:ext>
            </a:extLst>
          </p:cNvPr>
          <p:cNvSpPr txBox="1"/>
          <p:nvPr/>
        </p:nvSpPr>
        <p:spPr>
          <a:xfrm>
            <a:off x="9744112" y="941202"/>
            <a:ext cx="21807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01 - Schleswig-Holstein</a:t>
            </a:r>
          </a:p>
          <a:p>
            <a:r>
              <a:rPr lang="de-DE" sz="1200" dirty="0"/>
              <a:t>02 - Hamburg</a:t>
            </a:r>
          </a:p>
          <a:p>
            <a:r>
              <a:rPr lang="de-DE" sz="1200" dirty="0"/>
              <a:t>03 - Niedersachsen</a:t>
            </a:r>
          </a:p>
          <a:p>
            <a:r>
              <a:rPr lang="de-DE" sz="1200" dirty="0"/>
              <a:t>04 - Bremen</a:t>
            </a:r>
          </a:p>
          <a:p>
            <a:r>
              <a:rPr lang="de-DE" sz="1200" dirty="0"/>
              <a:t>05 - Nordrhein-Westfalen</a:t>
            </a:r>
          </a:p>
          <a:p>
            <a:r>
              <a:rPr lang="de-DE" sz="1200" dirty="0"/>
              <a:t>06 - Hessen</a:t>
            </a:r>
          </a:p>
          <a:p>
            <a:r>
              <a:rPr lang="de-DE" sz="1200" dirty="0"/>
              <a:t>07 - Rheinland-Pfalz</a:t>
            </a:r>
          </a:p>
          <a:p>
            <a:r>
              <a:rPr lang="de-DE" sz="1200" dirty="0"/>
              <a:t>08 - Baden-Württemberg</a:t>
            </a:r>
          </a:p>
          <a:p>
            <a:r>
              <a:rPr lang="de-DE" sz="1200" dirty="0"/>
              <a:t>09 - Bayern</a:t>
            </a:r>
          </a:p>
          <a:p>
            <a:r>
              <a:rPr lang="de-DE" sz="1200" dirty="0"/>
              <a:t>10 - Saarland</a:t>
            </a:r>
          </a:p>
          <a:p>
            <a:r>
              <a:rPr lang="de-DE" sz="1200" dirty="0"/>
              <a:t>11 - Berlin</a:t>
            </a:r>
          </a:p>
          <a:p>
            <a:r>
              <a:rPr lang="de-DE" sz="1200" dirty="0"/>
              <a:t>12 - Brandenburg</a:t>
            </a:r>
          </a:p>
          <a:p>
            <a:r>
              <a:rPr lang="de-DE" sz="1200" dirty="0"/>
              <a:t>13 - Mecklenburg-Vorpommern</a:t>
            </a:r>
          </a:p>
          <a:p>
            <a:r>
              <a:rPr lang="de-DE" sz="1200" dirty="0"/>
              <a:t>14 - Sachsen</a:t>
            </a:r>
          </a:p>
          <a:p>
            <a:r>
              <a:rPr lang="de-DE" sz="1200" dirty="0"/>
              <a:t>15 - Sachsen-Anhalt</a:t>
            </a:r>
          </a:p>
          <a:p>
            <a:r>
              <a:rPr lang="de-DE" sz="1200" dirty="0"/>
              <a:t>16 - Thüringen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4E543D4E-B267-4082-A355-66D247238CE7}"/>
              </a:ext>
            </a:extLst>
          </p:cNvPr>
          <p:cNvSpPr/>
          <p:nvPr/>
        </p:nvSpPr>
        <p:spPr>
          <a:xfrm>
            <a:off x="9744112" y="4241664"/>
            <a:ext cx="11895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b="1"/>
              <a:t>Getis-Ord Gi*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0BE947EE-B66D-4976-9001-BCB23AAE05EF}"/>
              </a:ext>
            </a:extLst>
          </p:cNvPr>
          <p:cNvSpPr txBox="1"/>
          <p:nvPr/>
        </p:nvSpPr>
        <p:spPr>
          <a:xfrm>
            <a:off x="430378" y="103695"/>
            <a:ext cx="11418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Ratios of standardized death rates: </a:t>
            </a:r>
            <a:r>
              <a:rPr lang="en-GB" sz="2400" b="1" dirty="0"/>
              <a:t>Hot spots of excess mortality in 2020 – for women </a:t>
            </a:r>
            <a:r>
              <a:rPr lang="en-GB" sz="2400" dirty="0"/>
              <a:t>among 400 German districts by selected causes of deaths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5711D835-17FD-4432-9C65-76F7C15614B4}"/>
              </a:ext>
            </a:extLst>
          </p:cNvPr>
          <p:cNvSpPr txBox="1"/>
          <p:nvPr/>
        </p:nvSpPr>
        <p:spPr>
          <a:xfrm>
            <a:off x="9204385" y="6611355"/>
            <a:ext cx="29876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900" i="1" dirty="0"/>
              <a:t>Base </a:t>
            </a:r>
            <a:r>
              <a:rPr lang="de-DE" sz="900" i="1" dirty="0" err="1"/>
              <a:t>map</a:t>
            </a:r>
            <a:r>
              <a:rPr lang="de-DE" sz="900" i="1" dirty="0"/>
              <a:t>: © Bundesamt für Kartografie und Geodäsie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A4B4E757-A9FB-4642-BAB7-4E595FF9ED77}"/>
              </a:ext>
            </a:extLst>
          </p:cNvPr>
          <p:cNvSpPr txBox="1"/>
          <p:nvPr/>
        </p:nvSpPr>
        <p:spPr>
          <a:xfrm>
            <a:off x="1047117" y="901385"/>
            <a:ext cx="883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062163" algn="l"/>
                <a:tab pos="4305300" algn="l"/>
                <a:tab pos="6184900" algn="l"/>
              </a:tabLst>
            </a:pPr>
            <a:r>
              <a:rPr lang="en-GB" sz="1200" dirty="0"/>
              <a:t>All causes	Neoplasms (C00-D48)	Cardiovascular (I00-I99)	Mental/behavioural/nervous (F00-G99)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0BA52117-92D7-4AED-8565-A3425CA82F5B}"/>
              </a:ext>
            </a:extLst>
          </p:cNvPr>
          <p:cNvSpPr txBox="1"/>
          <p:nvPr/>
        </p:nvSpPr>
        <p:spPr>
          <a:xfrm>
            <a:off x="477962" y="3923672"/>
            <a:ext cx="90500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597150" algn="l"/>
                <a:tab pos="4838700" algn="l"/>
                <a:tab pos="7081838" algn="l"/>
              </a:tabLst>
            </a:pPr>
            <a:r>
              <a:rPr lang="en-GB" sz="1200" dirty="0"/>
              <a:t>Respiratory diseases (J00-J99)	Pneumonia (J12-J18)	External causes (V00-Y99)	Other causes incl. COVID-19</a:t>
            </a:r>
          </a:p>
        </p:txBody>
      </p:sp>
    </p:spTree>
    <p:extLst>
      <p:ext uri="{BB962C8B-B14F-4D97-AF65-F5344CB8AC3E}">
        <p14:creationId xmlns:p14="http://schemas.microsoft.com/office/powerpoint/2010/main" val="10833333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FF2B5EF4-FFF2-40B4-BE49-F238E27FC236}">
                <a16:creationId xmlns:a16="http://schemas.microsoft.com/office/drawing/2014/main" id="{7C5F88C6-6C96-449A-BE31-A93FECC8317F}"/>
              </a:ext>
            </a:extLst>
          </p:cNvPr>
          <p:cNvSpPr/>
          <p:nvPr/>
        </p:nvSpPr>
        <p:spPr>
          <a:xfrm rot="16200000">
            <a:off x="-3333327" y="3333327"/>
            <a:ext cx="6858000" cy="191346"/>
          </a:xfrm>
          <a:prstGeom prst="rect">
            <a:avLst/>
          </a:prstGeom>
          <a:solidFill>
            <a:srgbClr val="A1C6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10">
            <a:extLst>
              <a:ext uri="{FF2B5EF4-FFF2-40B4-BE49-F238E27FC236}">
                <a16:creationId xmlns:a16="http://schemas.microsoft.com/office/drawing/2014/main" id="{0068680F-A9C4-4325-BD88-118C11A738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534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707A250-B0B6-41A7-951B-9E79A6CF3977}"/>
              </a:ext>
            </a:extLst>
          </p:cNvPr>
          <p:cNvSpPr txBox="1"/>
          <p:nvPr/>
        </p:nvSpPr>
        <p:spPr>
          <a:xfrm>
            <a:off x="434567" y="103695"/>
            <a:ext cx="11176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Difference in cause-specific standardized death rates of 2020 and 2015/2019 </a:t>
            </a:r>
            <a:br>
              <a:rPr lang="en-GB" sz="2400" b="1" dirty="0"/>
            </a:br>
            <a:r>
              <a:rPr lang="en-GB" sz="2400" dirty="0"/>
              <a:t>in 25 </a:t>
            </a:r>
            <a:r>
              <a:rPr lang="en-GB" sz="2400" b="1" dirty="0"/>
              <a:t>most</a:t>
            </a:r>
            <a:r>
              <a:rPr lang="en-GB" sz="2400" dirty="0"/>
              <a:t> and 25 </a:t>
            </a:r>
            <a:r>
              <a:rPr lang="en-GB" sz="2400" b="1" dirty="0"/>
              <a:t>least</a:t>
            </a:r>
            <a:r>
              <a:rPr lang="en-GB" sz="2400" dirty="0"/>
              <a:t> affected German counties; both sexes combined</a:t>
            </a:r>
          </a:p>
        </p:txBody>
      </p:sp>
      <p:graphicFrame>
        <p:nvGraphicFramePr>
          <p:cNvPr id="15" name="Diagramm 14">
            <a:extLst>
              <a:ext uri="{FF2B5EF4-FFF2-40B4-BE49-F238E27FC236}">
                <a16:creationId xmlns:a16="http://schemas.microsoft.com/office/drawing/2014/main" id="{7898C3B3-C4FC-455C-92BA-89FB9949D43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7659913"/>
              </p:ext>
            </p:extLst>
          </p:nvPr>
        </p:nvGraphicFramePr>
        <p:xfrm>
          <a:off x="552667" y="1683490"/>
          <a:ext cx="5295683" cy="4045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Diagramm 15">
            <a:extLst>
              <a:ext uri="{FF2B5EF4-FFF2-40B4-BE49-F238E27FC236}">
                <a16:creationId xmlns:a16="http://schemas.microsoft.com/office/drawing/2014/main" id="{C3295FDB-E7A9-47A0-95F5-03EC7C55DE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7844584"/>
              </p:ext>
            </p:extLst>
          </p:nvPr>
        </p:nvGraphicFramePr>
        <p:xfrm>
          <a:off x="6096000" y="1683490"/>
          <a:ext cx="5295683" cy="4091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Textfeld 16">
            <a:extLst>
              <a:ext uri="{FF2B5EF4-FFF2-40B4-BE49-F238E27FC236}">
                <a16:creationId xmlns:a16="http://schemas.microsoft.com/office/drawing/2014/main" id="{4A96F310-9866-4259-BBC0-260B00EF6DBC}"/>
              </a:ext>
            </a:extLst>
          </p:cNvPr>
          <p:cNvSpPr txBox="1"/>
          <p:nvPr/>
        </p:nvSpPr>
        <p:spPr>
          <a:xfrm>
            <a:off x="2255866" y="1390494"/>
            <a:ext cx="296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Most affected counties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4F33047F-E272-4094-BC44-E5203463BA26}"/>
              </a:ext>
            </a:extLst>
          </p:cNvPr>
          <p:cNvSpPr txBox="1"/>
          <p:nvPr/>
        </p:nvSpPr>
        <p:spPr>
          <a:xfrm>
            <a:off x="7283499" y="1390494"/>
            <a:ext cx="296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Least affected counties</a:t>
            </a:r>
          </a:p>
        </p:txBody>
      </p:sp>
    </p:spTree>
    <p:extLst>
      <p:ext uri="{BB962C8B-B14F-4D97-AF65-F5344CB8AC3E}">
        <p14:creationId xmlns:p14="http://schemas.microsoft.com/office/powerpoint/2010/main" val="30220318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FF2B5EF4-FFF2-40B4-BE49-F238E27FC236}">
                <a16:creationId xmlns:a16="http://schemas.microsoft.com/office/drawing/2014/main" id="{7C5F88C6-6C96-449A-BE31-A93FECC8317F}"/>
              </a:ext>
            </a:extLst>
          </p:cNvPr>
          <p:cNvSpPr/>
          <p:nvPr/>
        </p:nvSpPr>
        <p:spPr>
          <a:xfrm rot="16200000">
            <a:off x="-3333327" y="3333327"/>
            <a:ext cx="6858000" cy="191346"/>
          </a:xfrm>
          <a:prstGeom prst="rect">
            <a:avLst/>
          </a:prstGeom>
          <a:solidFill>
            <a:srgbClr val="A1C6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10">
            <a:extLst>
              <a:ext uri="{FF2B5EF4-FFF2-40B4-BE49-F238E27FC236}">
                <a16:creationId xmlns:a16="http://schemas.microsoft.com/office/drawing/2014/main" id="{0068680F-A9C4-4325-BD88-118C11A738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534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707A250-B0B6-41A7-951B-9E79A6CF3977}"/>
              </a:ext>
            </a:extLst>
          </p:cNvPr>
          <p:cNvSpPr txBox="1"/>
          <p:nvPr/>
        </p:nvSpPr>
        <p:spPr>
          <a:xfrm>
            <a:off x="434567" y="103695"/>
            <a:ext cx="11176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Difference in cause-specific standardized death rates of 2021 and 2015/2019 </a:t>
            </a:r>
            <a:br>
              <a:rPr lang="en-GB" sz="2400" b="1" dirty="0"/>
            </a:br>
            <a:r>
              <a:rPr lang="en-GB" sz="2400" dirty="0"/>
              <a:t>in 25 </a:t>
            </a:r>
            <a:r>
              <a:rPr lang="en-GB" sz="2400" b="1" dirty="0"/>
              <a:t>most</a:t>
            </a:r>
            <a:r>
              <a:rPr lang="en-GB" sz="2400" dirty="0"/>
              <a:t> and 25 </a:t>
            </a:r>
            <a:r>
              <a:rPr lang="en-GB" sz="2400" b="1" dirty="0"/>
              <a:t>least</a:t>
            </a:r>
            <a:r>
              <a:rPr lang="en-GB" sz="2400" dirty="0"/>
              <a:t> affected German counties; both sexes combined</a:t>
            </a:r>
          </a:p>
        </p:txBody>
      </p:sp>
      <p:graphicFrame>
        <p:nvGraphicFramePr>
          <p:cNvPr id="9" name="Diagramm 8">
            <a:extLst>
              <a:ext uri="{FF2B5EF4-FFF2-40B4-BE49-F238E27FC236}">
                <a16:creationId xmlns:a16="http://schemas.microsoft.com/office/drawing/2014/main" id="{246AA30E-06F1-4AC2-B349-2B2C7E062D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3696355"/>
              </p:ext>
            </p:extLst>
          </p:nvPr>
        </p:nvGraphicFramePr>
        <p:xfrm>
          <a:off x="552667" y="1683491"/>
          <a:ext cx="5295683" cy="40455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Diagramm 9">
            <a:extLst>
              <a:ext uri="{FF2B5EF4-FFF2-40B4-BE49-F238E27FC236}">
                <a16:creationId xmlns:a16="http://schemas.microsoft.com/office/drawing/2014/main" id="{A29147EB-FC11-4590-AB4E-EEE6F60B77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1390522"/>
              </p:ext>
            </p:extLst>
          </p:nvPr>
        </p:nvGraphicFramePr>
        <p:xfrm>
          <a:off x="6096000" y="1652401"/>
          <a:ext cx="5295683" cy="4050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feld 10">
            <a:extLst>
              <a:ext uri="{FF2B5EF4-FFF2-40B4-BE49-F238E27FC236}">
                <a16:creationId xmlns:a16="http://schemas.microsoft.com/office/drawing/2014/main" id="{7EA842B8-CA5F-4C59-9C0A-BF9239AE7A20}"/>
              </a:ext>
            </a:extLst>
          </p:cNvPr>
          <p:cNvSpPr txBox="1"/>
          <p:nvPr/>
        </p:nvSpPr>
        <p:spPr>
          <a:xfrm>
            <a:off x="2255866" y="1390494"/>
            <a:ext cx="296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Most affected counties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9F2CDE7-3DA1-4524-A422-1BD89F4C9748}"/>
              </a:ext>
            </a:extLst>
          </p:cNvPr>
          <p:cNvSpPr txBox="1"/>
          <p:nvPr/>
        </p:nvSpPr>
        <p:spPr>
          <a:xfrm>
            <a:off x="7283499" y="1390494"/>
            <a:ext cx="2963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Least affected counties</a:t>
            </a:r>
          </a:p>
        </p:txBody>
      </p:sp>
    </p:spTree>
    <p:extLst>
      <p:ext uri="{BB962C8B-B14F-4D97-AF65-F5344CB8AC3E}">
        <p14:creationId xmlns:p14="http://schemas.microsoft.com/office/powerpoint/2010/main" val="4047359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B945E1-8A39-8B50-D95C-E5A41D423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Objectives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2732411-BC5C-B645-64A9-CFB841268A2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To measure excess mortality in 2020 to 2022 in Germany</a:t>
            </a:r>
            <a:br>
              <a:rPr lang="en-US" dirty="0"/>
            </a:br>
            <a:r>
              <a:rPr lang="en-US" dirty="0"/>
              <a:t>a) on regional level and b) by use of official mortality statistics</a:t>
            </a:r>
          </a:p>
          <a:p>
            <a:r>
              <a:rPr lang="en-US" dirty="0"/>
              <a:t>To estimate contributions by age groups and cause of death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8340D84-4B4E-92D7-D3A1-EAE5214553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8552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B945E1-8A39-8B50-D95C-E5A41D423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Data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2732411-BC5C-B645-64A9-CFB841268A2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400"/>
              </a:spcAft>
              <a:buNone/>
              <a:tabLst>
                <a:tab pos="352425" algn="l"/>
              </a:tabLst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a)	German official death counts 1982–2022</a:t>
            </a:r>
          </a:p>
          <a:p>
            <a:pPr marL="800100" lvl="1" indent="-342900">
              <a:spcBef>
                <a:spcPts val="0"/>
              </a:spcBef>
              <a:spcAft>
                <a:spcPts val="400"/>
              </a:spcAft>
            </a:pP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Provided by Federal Statistical Office</a:t>
            </a:r>
          </a:p>
          <a:p>
            <a:pPr marL="800100" lvl="1" indent="-342900">
              <a:spcBef>
                <a:spcPts val="0"/>
              </a:spcBef>
              <a:spcAft>
                <a:spcPts val="400"/>
              </a:spcAft>
            </a:pP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Regional level: 16 NUTS-1 units (federal states, </a:t>
            </a:r>
            <a:r>
              <a:rPr lang="en-GB" sz="1800" i="1" dirty="0"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GB" sz="1800" i="1" dirty="0" err="1">
                <a:latin typeface="Calibri" panose="020F0502020204030204" pitchFamily="34" charset="0"/>
                <a:cs typeface="Calibri" panose="020F0502020204030204" pitchFamily="34" charset="0"/>
              </a:rPr>
              <a:t>Bundesländer</a:t>
            </a:r>
            <a:r>
              <a:rPr lang="en-GB" sz="1800" i="1" dirty="0"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800100" lvl="1" indent="-342900">
              <a:spcAft>
                <a:spcPts val="500"/>
              </a:spcAft>
            </a:pP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By 5-year age groups (0, 1-4, 5-9, …, 90+) and sex</a:t>
            </a:r>
            <a:endParaRPr lang="en-GB" sz="18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  <a:tabLst>
                <a:tab pos="352425" algn="l"/>
              </a:tabLst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b)	German official cause-of-death statistics 2015-2022</a:t>
            </a:r>
          </a:p>
          <a:p>
            <a:pPr marL="800100" lvl="1" indent="-342900">
              <a:spcBef>
                <a:spcPts val="0"/>
              </a:spcBef>
              <a:spcAft>
                <a:spcPts val="400"/>
              </a:spcAft>
            </a:pP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Accessed at Research Data </a:t>
            </a:r>
            <a:r>
              <a:rPr lang="en-GB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Center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 of German Statistical Offices</a:t>
            </a:r>
          </a:p>
          <a:p>
            <a:pPr marL="800100" lvl="1" indent="-342900">
              <a:spcBef>
                <a:spcPts val="0"/>
              </a:spcBef>
              <a:spcAft>
                <a:spcPts val="400"/>
              </a:spcAft>
            </a:pP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Regional level: 400 NUTS-3 units (districts, </a:t>
            </a:r>
            <a:r>
              <a:rPr lang="en-GB" sz="1800" i="1" dirty="0"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GB" sz="1800" i="1" dirty="0" err="1">
                <a:latin typeface="Calibri" panose="020F0502020204030204" pitchFamily="34" charset="0"/>
                <a:cs typeface="Calibri" panose="020F0502020204030204" pitchFamily="34" charset="0"/>
              </a:rPr>
              <a:t>Kreise</a:t>
            </a:r>
            <a:r>
              <a:rPr lang="en-GB" sz="1800" i="1" dirty="0"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800100" lvl="1" indent="-342900">
              <a:spcBef>
                <a:spcPts val="0"/>
              </a:spcBef>
              <a:spcAft>
                <a:spcPts val="400"/>
              </a:spcAft>
            </a:pP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By 5-year age groups (0, 1-4, 5-9, …, 90+) and sex</a:t>
            </a:r>
            <a:endParaRPr lang="en-GB" sz="18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>
              <a:spcAft>
                <a:spcPts val="1200"/>
              </a:spcAft>
            </a:pP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By cause of death (ICD-10)</a:t>
            </a:r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  <a:tabLst>
                <a:tab pos="352425" algn="l"/>
              </a:tabLst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c)	German official year-end population counts 1981-2022</a:t>
            </a:r>
          </a:p>
          <a:p>
            <a:pPr marL="800100" lvl="1" indent="-342900">
              <a:spcBef>
                <a:spcPts val="0"/>
              </a:spcBef>
              <a:spcAft>
                <a:spcPts val="400"/>
              </a:spcAft>
            </a:pP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Provided by German Statistical Offices</a:t>
            </a:r>
          </a:p>
          <a:p>
            <a:pPr marL="800100" lvl="1" indent="-342900">
              <a:spcBef>
                <a:spcPts val="0"/>
              </a:spcBef>
              <a:spcAft>
                <a:spcPts val="400"/>
              </a:spcAft>
            </a:pP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By age, sex and region (NUTS-1 and NUTS-3)</a:t>
            </a:r>
          </a:p>
          <a:p>
            <a:pPr marL="800100" lvl="1" indent="-342900">
              <a:spcAft>
                <a:spcPts val="600"/>
              </a:spcAft>
            </a:pP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Harmonised for inter-</a:t>
            </a:r>
            <a:r>
              <a:rPr lang="en-GB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censal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 years between 1987–2011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8340D84-4B4E-92D7-D3A1-EAE5214553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4</a:t>
            </a:fld>
            <a:endParaRPr lang="de-DE" dirty="0"/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795BFB5B-4DA4-4F32-9A3C-2C6E1FFE9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706406"/>
              </p:ext>
            </p:extLst>
          </p:nvPr>
        </p:nvGraphicFramePr>
        <p:xfrm>
          <a:off x="7775575" y="1916113"/>
          <a:ext cx="3890205" cy="2559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487189">
                  <a:extLst>
                    <a:ext uri="{9D8B030D-6E8A-4147-A177-3AD203B41FA5}">
                      <a16:colId xmlns:a16="http://schemas.microsoft.com/office/drawing/2014/main" val="1032771142"/>
                    </a:ext>
                  </a:extLst>
                </a:gridCol>
                <a:gridCol w="1403016">
                  <a:extLst>
                    <a:ext uri="{9D8B030D-6E8A-4147-A177-3AD203B41FA5}">
                      <a16:colId xmlns:a16="http://schemas.microsoft.com/office/drawing/2014/main" val="3685541391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marL="36000" lvl="1" algn="l" fontAlgn="b"/>
                      <a:r>
                        <a:rPr lang="en-GB" sz="13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Cause-of-death groups</a:t>
                      </a:r>
                    </a:p>
                  </a:txBody>
                  <a:tcPr marL="9525" marR="9525" marT="9525" marB="0">
                    <a:solidFill>
                      <a:srgbClr val="6BA6C7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3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ICD-10</a:t>
                      </a:r>
                    </a:p>
                  </a:txBody>
                  <a:tcPr marL="9525" marR="9525" marT="9525" marB="0">
                    <a:solidFill>
                      <a:srgbClr val="6BA6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271123"/>
                  </a:ext>
                </a:extLst>
              </a:tr>
              <a:tr h="209736">
                <a:tc>
                  <a:txBody>
                    <a:bodyPr/>
                    <a:lstStyle/>
                    <a:p>
                      <a:pPr marL="36000" lvl="1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All causes</a:t>
                      </a:r>
                      <a:endParaRPr lang="en-GB" sz="1300" b="0" i="0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BE9F1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A00-R99, V00-Y99</a:t>
                      </a:r>
                      <a:endParaRPr lang="en-GB" sz="1300" b="0" i="0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BE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192628"/>
                  </a:ext>
                </a:extLst>
              </a:tr>
              <a:tr h="209736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Neoplasms</a:t>
                      </a:r>
                      <a:endParaRPr lang="en-GB" sz="1300" b="0" i="0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E9F2F7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300" u="none" strike="noStrike" noProof="0">
                          <a:effectLst/>
                          <a:latin typeface="+mn-lt"/>
                        </a:rPr>
                        <a:t>C00-D48</a:t>
                      </a:r>
                      <a:endParaRPr lang="en-GB" sz="1300" b="0" i="0" u="none" strike="noStrike" noProof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E9F2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612980"/>
                  </a:ext>
                </a:extLst>
              </a:tr>
              <a:tr h="209736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Cardiovascular diseases (CVD)</a:t>
                      </a:r>
                      <a:endParaRPr lang="en-GB" sz="1300" b="0" i="0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BE9F1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I00-I99</a:t>
                      </a:r>
                      <a:endParaRPr lang="en-GB" sz="1300" b="0" i="0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BE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6041984"/>
                  </a:ext>
                </a:extLst>
              </a:tr>
              <a:tr h="209736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Respiratory diseases</a:t>
                      </a:r>
                      <a:endParaRPr lang="en-GB" sz="1300" b="0" i="0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E9F2F7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300" u="none" strike="noStrike" noProof="0">
                          <a:effectLst/>
                          <a:latin typeface="+mn-lt"/>
                        </a:rPr>
                        <a:t>J00-J99</a:t>
                      </a:r>
                      <a:endParaRPr lang="en-GB" sz="1300" b="0" i="0" u="none" strike="noStrike" noProof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E9F2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993410"/>
                  </a:ext>
                </a:extLst>
              </a:tr>
              <a:tr h="209736">
                <a:tc>
                  <a:txBody>
                    <a:bodyPr/>
                    <a:lstStyle/>
                    <a:p>
                      <a:pPr marL="180000" lvl="1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- Pneumonia</a:t>
                      </a:r>
                      <a:endParaRPr lang="en-GB" sz="1300" b="0" i="0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BE9F1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J12-J18</a:t>
                      </a:r>
                      <a:endParaRPr lang="en-GB" sz="1300" b="0" i="0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BE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1846440"/>
                  </a:ext>
                </a:extLst>
              </a:tr>
              <a:tr h="209736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Digestive diseases</a:t>
                      </a:r>
                      <a:endParaRPr lang="en-GB" sz="1300" b="0" i="0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E9F2F7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K00-K93</a:t>
                      </a:r>
                      <a:endParaRPr lang="en-GB" sz="1300" b="0" i="0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E9F2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320345"/>
                  </a:ext>
                </a:extLst>
              </a:tr>
              <a:tr h="209736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Mental and behavioural disorders</a:t>
                      </a:r>
                      <a:endParaRPr lang="en-GB" sz="1300" b="0" i="0" u="none" strike="noStrike" noProof="0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BE9F1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F00-F99</a:t>
                      </a:r>
                      <a:endParaRPr lang="en-GB" sz="1300" b="0" i="0" u="none" strike="noStrike" noProof="0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BE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4876816"/>
                  </a:ext>
                </a:extLst>
              </a:tr>
              <a:tr h="209736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Diseases of the nervous system</a:t>
                      </a:r>
                      <a:endParaRPr lang="en-GB" sz="1300" b="0" i="0" u="none" strike="noStrike" noProof="0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E9F2F7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G00-G99</a:t>
                      </a:r>
                      <a:endParaRPr lang="en-GB" sz="1300" b="0" i="0" u="none" strike="noStrike" noProof="0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E9F2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0785465"/>
                  </a:ext>
                </a:extLst>
              </a:tr>
              <a:tr h="209736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External causes</a:t>
                      </a:r>
                      <a:endParaRPr lang="en-GB" sz="1300" b="0" i="0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BE9F1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V00-Y99</a:t>
                      </a:r>
                      <a:endParaRPr lang="en-GB" sz="1300" b="0" i="0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BE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559296"/>
                  </a:ext>
                </a:extLst>
              </a:tr>
              <a:tr h="209736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COVID-19</a:t>
                      </a:r>
                      <a:endParaRPr lang="en-GB" sz="1300" b="0" i="0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E9F2F7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U07, U10 </a:t>
                      </a:r>
                      <a:endParaRPr lang="en-GB" sz="1300" b="0" i="0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E9F2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1694176"/>
                  </a:ext>
                </a:extLst>
              </a:tr>
              <a:tr h="209736">
                <a:tc>
                  <a:txBody>
                    <a:bodyPr/>
                    <a:lstStyle/>
                    <a:p>
                      <a:pPr marL="108000" lvl="1" algn="l" fontAlgn="b"/>
                      <a:r>
                        <a:rPr lang="en-GB" sz="1300" u="none" strike="noStrike" noProof="0" dirty="0">
                          <a:effectLst/>
                          <a:latin typeface="+mn-lt"/>
                        </a:rPr>
                        <a:t>Other diseases</a:t>
                      </a:r>
                      <a:endParaRPr lang="en-GB" sz="1300" b="0" i="0" u="none" strike="noStrike" noProof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DBE9F1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b"/>
                      <a:r>
                        <a:rPr lang="en-GB" sz="13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 other codes</a:t>
                      </a:r>
                    </a:p>
                  </a:txBody>
                  <a:tcPr marL="9525" marR="9525" marT="9525" marB="0" anchor="ctr">
                    <a:solidFill>
                      <a:srgbClr val="DBE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56903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1655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B945E1-8A39-8B50-D95C-E5A41D423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Methods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8340D84-4B4E-92D7-D3A1-EAE5214553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5</a:t>
            </a:fld>
            <a:endParaRPr lang="de-DE" dirty="0"/>
          </a:p>
        </p:txBody>
      </p:sp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9F656C60-F8CD-4D79-9C96-8332894720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343255"/>
              </p:ext>
            </p:extLst>
          </p:nvPr>
        </p:nvGraphicFramePr>
        <p:xfrm>
          <a:off x="731837" y="1862150"/>
          <a:ext cx="9518246" cy="4198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246">
                  <a:extLst>
                    <a:ext uri="{9D8B030D-6E8A-4147-A177-3AD203B41FA5}">
                      <a16:colId xmlns:a16="http://schemas.microsoft.com/office/drawing/2014/main" val="4169046543"/>
                    </a:ext>
                  </a:extLst>
                </a:gridCol>
                <a:gridCol w="1872000">
                  <a:extLst>
                    <a:ext uri="{9D8B030D-6E8A-4147-A177-3AD203B41FA5}">
                      <a16:colId xmlns:a16="http://schemas.microsoft.com/office/drawing/2014/main" val="145255792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68976607"/>
                    </a:ext>
                  </a:extLst>
                </a:gridCol>
                <a:gridCol w="2664000">
                  <a:extLst>
                    <a:ext uri="{9D8B030D-6E8A-4147-A177-3AD203B41FA5}">
                      <a16:colId xmlns:a16="http://schemas.microsoft.com/office/drawing/2014/main" val="3008224558"/>
                    </a:ext>
                  </a:extLst>
                </a:gridCol>
              </a:tblGrid>
              <a:tr h="384729">
                <a:tc gridSpan="2">
                  <a:txBody>
                    <a:bodyPr/>
                    <a:lstStyle/>
                    <a:p>
                      <a:r>
                        <a:rPr lang="en-GB" noProof="0" dirty="0"/>
                        <a:t>Method</a:t>
                      </a:r>
                    </a:p>
                  </a:txBody>
                  <a:tcPr>
                    <a:solidFill>
                      <a:srgbClr val="6BA6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noProof="0" dirty="0"/>
                        <a:t>Calculation</a:t>
                      </a:r>
                    </a:p>
                  </a:txBody>
                  <a:tcPr>
                    <a:solidFill>
                      <a:srgbClr val="6BA6C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noProof="0" dirty="0"/>
                        <a:t>By …</a:t>
                      </a:r>
                    </a:p>
                  </a:txBody>
                  <a:tcPr>
                    <a:solidFill>
                      <a:srgbClr val="6BA6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746797"/>
                  </a:ext>
                </a:extLst>
              </a:tr>
              <a:tr h="731997">
                <a:tc>
                  <a:txBody>
                    <a:bodyPr/>
                    <a:lstStyle/>
                    <a:p>
                      <a:r>
                        <a:rPr lang="en-GB" noProof="0" dirty="0"/>
                        <a:t>a)</a:t>
                      </a: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BE9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i="1" noProof="0" dirty="0"/>
                        <a:t>Life expectancy </a:t>
                      </a:r>
                      <a:r>
                        <a:rPr lang="en-GB" noProof="0" dirty="0"/>
                        <a:t>(LE)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BE9F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noProof="0" dirty="0"/>
                        <a:t>Trend from 1982 to 2022</a:t>
                      </a:r>
                    </a:p>
                  </a:txBody>
                  <a:tcPr>
                    <a:solidFill>
                      <a:srgbClr val="DBE9F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noProof="0" dirty="0"/>
                        <a:t>16 federal states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noProof="0" dirty="0"/>
                        <a:t>Sex</a:t>
                      </a:r>
                    </a:p>
                  </a:txBody>
                  <a:tcPr>
                    <a:solidFill>
                      <a:srgbClr val="DBE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748672"/>
                  </a:ext>
                </a:extLst>
              </a:tr>
              <a:tr h="950002">
                <a:tc>
                  <a:txBody>
                    <a:bodyPr/>
                    <a:lstStyle/>
                    <a:p>
                      <a:r>
                        <a:rPr lang="en-GB" noProof="0" dirty="0"/>
                        <a:t>b)</a:t>
                      </a: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1F6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i="1" noProof="0" dirty="0"/>
                        <a:t>Decomposition</a:t>
                      </a:r>
                      <a:r>
                        <a:rPr lang="en-GB" noProof="0" dirty="0"/>
                        <a:t> of </a:t>
                      </a:r>
                      <a:r>
                        <a:rPr lang="en-GB" i="0" noProof="0" dirty="0"/>
                        <a:t>life expectancy </a:t>
                      </a:r>
                      <a:r>
                        <a:rPr lang="en-GB" noProof="0" dirty="0"/>
                        <a:t>changes by age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1F6F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noProof="0" dirty="0"/>
                        <a:t>Difference between life expectancy in COVID years and life expectancy in 2015–2019 decomposed into age-specific contributions</a:t>
                      </a:r>
                    </a:p>
                  </a:txBody>
                  <a:tcPr>
                    <a:solidFill>
                      <a:srgbClr val="F1F6F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noProof="0" dirty="0"/>
                        <a:t>16 federal states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noProof="0" dirty="0"/>
                        <a:t>Sex</a:t>
                      </a:r>
                    </a:p>
                  </a:txBody>
                  <a:tcPr>
                    <a:solidFill>
                      <a:srgbClr val="F1F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8183777"/>
                  </a:ext>
                </a:extLst>
              </a:tr>
              <a:tr h="946542">
                <a:tc>
                  <a:txBody>
                    <a:bodyPr/>
                    <a:lstStyle/>
                    <a:p>
                      <a:r>
                        <a:rPr lang="en-GB" noProof="0" dirty="0"/>
                        <a:t>c)</a:t>
                      </a: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BE9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noProof="0" dirty="0"/>
                        <a:t>Ratios of </a:t>
                      </a:r>
                      <a:r>
                        <a:rPr lang="en-GB" i="1" noProof="0" dirty="0"/>
                        <a:t>seasonality indices </a:t>
                      </a:r>
                      <a:r>
                        <a:rPr lang="en-GB" noProof="0" dirty="0"/>
                        <a:t>(SI)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BE9F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noProof="0" dirty="0"/>
                        <a:t>Seasonality of causes of death by month in COVID years divided by seasonality in 2015–2019</a:t>
                      </a:r>
                    </a:p>
                  </a:txBody>
                  <a:tcPr>
                    <a:solidFill>
                      <a:srgbClr val="DBE9F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noProof="0" dirty="0"/>
                        <a:t>16 federal states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noProof="0" dirty="0"/>
                        <a:t>Cause of death</a:t>
                      </a:r>
                    </a:p>
                  </a:txBody>
                  <a:tcPr>
                    <a:solidFill>
                      <a:srgbClr val="DBE9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696276"/>
                  </a:ext>
                </a:extLst>
              </a:tr>
              <a:tr h="946542">
                <a:tc>
                  <a:txBody>
                    <a:bodyPr/>
                    <a:lstStyle/>
                    <a:p>
                      <a:r>
                        <a:rPr lang="en-GB" noProof="0" dirty="0"/>
                        <a:t>d)</a:t>
                      </a: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1F6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noProof="0" dirty="0"/>
                        <a:t>Ratios of </a:t>
                      </a:r>
                      <a:r>
                        <a:rPr lang="en-GB" i="1" noProof="0" dirty="0"/>
                        <a:t>standardized death rates </a:t>
                      </a:r>
                      <a:r>
                        <a:rPr lang="en-GB" noProof="0" dirty="0"/>
                        <a:t>(SDR)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1F6F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noProof="0" dirty="0"/>
                        <a:t>SDR in 2020 and 2021 divided by SDR 2015–2019 (based on European Standard Population 2013)</a:t>
                      </a:r>
                    </a:p>
                  </a:txBody>
                  <a:tcPr>
                    <a:solidFill>
                      <a:srgbClr val="F1F6F9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noProof="0" dirty="0"/>
                        <a:t>400 counties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noProof="0" dirty="0"/>
                        <a:t>Cause of death</a:t>
                      </a:r>
                    </a:p>
                  </a:txBody>
                  <a:tcPr>
                    <a:solidFill>
                      <a:srgbClr val="F1F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4883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011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447ED7-BA89-AE70-4E08-9FA27FE04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RESULTS Part I: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Life Expectancy Changes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896497B-8A11-6C0E-719C-13A4DE83AE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226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5857F5F-DFD1-4951-0753-FE59A84A51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3A637EE7-DF97-4C05-BDD4-ADCE0E8EE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175" y="744688"/>
            <a:ext cx="8837649" cy="565150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2060"/>
                </a:solidFill>
              </a:rPr>
              <a:t>Life expectancy in German federal states, 1990–2022</a:t>
            </a:r>
          </a:p>
        </p:txBody>
      </p:sp>
      <p:graphicFrame>
        <p:nvGraphicFramePr>
          <p:cNvPr id="21" name="Diagramm 20">
            <a:extLst>
              <a:ext uri="{FF2B5EF4-FFF2-40B4-BE49-F238E27FC236}">
                <a16:creationId xmlns:a16="http://schemas.microsoft.com/office/drawing/2014/main" id="{7E3A08EF-F599-4B7B-A3F3-641F27A36CE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9549064"/>
              </p:ext>
            </p:extLst>
          </p:nvPr>
        </p:nvGraphicFramePr>
        <p:xfrm>
          <a:off x="0" y="1587415"/>
          <a:ext cx="6134100" cy="3784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2" name="Diagramm 21">
            <a:extLst>
              <a:ext uri="{FF2B5EF4-FFF2-40B4-BE49-F238E27FC236}">
                <a16:creationId xmlns:a16="http://schemas.microsoft.com/office/drawing/2014/main" id="{63242B83-F141-4DA1-8995-216EE3FCE97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7673878"/>
              </p:ext>
            </p:extLst>
          </p:nvPr>
        </p:nvGraphicFramePr>
        <p:xfrm>
          <a:off x="6057450" y="1589171"/>
          <a:ext cx="6134550" cy="3782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Textfeld 23">
            <a:extLst>
              <a:ext uri="{FF2B5EF4-FFF2-40B4-BE49-F238E27FC236}">
                <a16:creationId xmlns:a16="http://schemas.microsoft.com/office/drawing/2014/main" id="{FABFB85D-3F75-40DE-8D49-15C9C68E9A2E}"/>
              </a:ext>
            </a:extLst>
          </p:cNvPr>
          <p:cNvSpPr txBox="1"/>
          <p:nvPr/>
        </p:nvSpPr>
        <p:spPr>
          <a:xfrm>
            <a:off x="2184881" y="6027347"/>
            <a:ext cx="7822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01 - Schleswig-Holstein (SH) 	05 - Nordrhein-Westfalen (NW)	09 - Bayern (BY)	13 - </a:t>
            </a:r>
            <a:r>
              <a:rPr lang="de-DE" sz="900" spc="-2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Mecklenburg-Vorpommern (MV)</a:t>
            </a:r>
            <a:endParaRPr lang="de-DE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02 - Hamburg (HH)	06 - Hessen (HE)	10 - Saarland (SL) 	14 - Sachsen (SN) </a:t>
            </a: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03 - Niedersachsen (NI)	07 - Rheinland-Pfalz (RP) 	11 - Berlin (BE) 	15 - Sachsen-Anhalt (ST)</a:t>
            </a: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04 - Bremen (HB)	08 - Baden-Württemberg (BW)	12 - Brandenburg (BB) 	16 - Thüringen (TH)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67ADAE8-25A5-4CB4-BE40-B1417D3925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1552" y="5153291"/>
            <a:ext cx="4728889" cy="666667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131C23C9-C834-4967-BBCF-8B430CA891F3}"/>
              </a:ext>
            </a:extLst>
          </p:cNvPr>
          <p:cNvSpPr txBox="1"/>
          <p:nvPr/>
        </p:nvSpPr>
        <p:spPr>
          <a:xfrm>
            <a:off x="5210484" y="1585181"/>
            <a:ext cx="4474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solidFill>
                  <a:schemeClr val="bg1">
                    <a:lumMod val="75000"/>
                  </a:schemeClr>
                </a:solidFill>
              </a:rPr>
              <a:t>2019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A3C0FA76-9B46-40C3-9E4A-84B66660B6DB}"/>
              </a:ext>
            </a:extLst>
          </p:cNvPr>
          <p:cNvSpPr txBox="1"/>
          <p:nvPr/>
        </p:nvSpPr>
        <p:spPr>
          <a:xfrm>
            <a:off x="11269806" y="1587415"/>
            <a:ext cx="4474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solidFill>
                  <a:schemeClr val="bg1">
                    <a:lumMod val="75000"/>
                  </a:schemeClr>
                </a:solidFill>
              </a:rPr>
              <a:t>2019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2883F345-83F3-44DA-8094-8DC265EA0599}"/>
              </a:ext>
            </a:extLst>
          </p:cNvPr>
          <p:cNvSpPr txBox="1"/>
          <p:nvPr/>
        </p:nvSpPr>
        <p:spPr>
          <a:xfrm>
            <a:off x="1739420" y="1381268"/>
            <a:ext cx="2683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806C79E7-359E-40BC-82B8-8B5DD76C2DC1}"/>
              </a:ext>
            </a:extLst>
          </p:cNvPr>
          <p:cNvSpPr txBox="1"/>
          <p:nvPr/>
        </p:nvSpPr>
        <p:spPr>
          <a:xfrm>
            <a:off x="7768748" y="1381268"/>
            <a:ext cx="2683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Women</a:t>
            </a:r>
          </a:p>
        </p:txBody>
      </p:sp>
    </p:spTree>
    <p:extLst>
      <p:ext uri="{BB962C8B-B14F-4D97-AF65-F5344CB8AC3E}">
        <p14:creationId xmlns:p14="http://schemas.microsoft.com/office/powerpoint/2010/main" val="4215664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B7751E9-E9D6-1B1E-F72F-87E765BB8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4004126-B73F-D7FA-A583-0716F0330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128" y="1132522"/>
            <a:ext cx="11107737" cy="738664"/>
          </a:xfrm>
        </p:spPr>
        <p:txBody>
          <a:bodyPr/>
          <a:lstStyle/>
          <a:p>
            <a:r>
              <a:rPr lang="en-US" sz="2400" dirty="0">
                <a:solidFill>
                  <a:srgbClr val="002C51"/>
                </a:solidFill>
              </a:rPr>
              <a:t>Life expectancy differences in the German federal states between </a:t>
            </a:r>
            <a:r>
              <a:rPr lang="de-DE" sz="2400" dirty="0">
                <a:solidFill>
                  <a:schemeClr val="accent5"/>
                </a:solidFill>
              </a:rPr>
              <a:t>2020</a:t>
            </a:r>
            <a:r>
              <a:rPr lang="de-DE" sz="2400" dirty="0">
                <a:solidFill>
                  <a:srgbClr val="002C51"/>
                </a:solidFill>
              </a:rPr>
              <a:t> </a:t>
            </a:r>
            <a:r>
              <a:rPr lang="de-DE" sz="2400" dirty="0">
                <a:solidFill>
                  <a:schemeClr val="tx2">
                    <a:lumMod val="75000"/>
                  </a:schemeClr>
                </a:solidFill>
              </a:rPr>
              <a:t>and 2015/2019 </a:t>
            </a:r>
            <a:r>
              <a:rPr lang="en-US" sz="2400" b="0" dirty="0">
                <a:solidFill>
                  <a:srgbClr val="002C51"/>
                </a:solidFill>
              </a:rPr>
              <a:t>Decomposed into the contributions of selected age groups</a:t>
            </a:r>
            <a:endParaRPr lang="de-DE" sz="2400" b="0" dirty="0">
              <a:solidFill>
                <a:srgbClr val="002C51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EEC3474-57F3-49A4-92CC-5E2742F81E3B}"/>
              </a:ext>
            </a:extLst>
          </p:cNvPr>
          <p:cNvSpPr txBox="1"/>
          <p:nvPr/>
        </p:nvSpPr>
        <p:spPr>
          <a:xfrm>
            <a:off x="2184881" y="6027347"/>
            <a:ext cx="7822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01 - Schleswig-Holstein (SH) 	05 - Nordrhein-Westfalen (NW)	09 - Bayern (BY)	13 - </a:t>
            </a:r>
            <a:r>
              <a:rPr lang="de-DE" sz="900" spc="-2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Mecklenburg-Vorpommern (MV)</a:t>
            </a:r>
            <a:endParaRPr lang="de-DE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02 - Hamburg (HH)	06 - Hessen (HE)	10 - Saarland (SL) 	14 - Sachsen (SN) </a:t>
            </a: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03 - Niedersachsen (NI)	07 - Rheinland-Pfalz (RP) 	11 - Berlin (BE) 	15 - Sachsen-Anhalt (ST)</a:t>
            </a: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04 - Bremen (HB)	08 - Baden-Württemberg (BW)	12 - Brandenburg (BB) 	16 - Thüringen (TH)</a:t>
            </a:r>
          </a:p>
        </p:txBody>
      </p:sp>
      <p:graphicFrame>
        <p:nvGraphicFramePr>
          <p:cNvPr id="16" name="Diagramm 15">
            <a:extLst>
              <a:ext uri="{FF2B5EF4-FFF2-40B4-BE49-F238E27FC236}">
                <a16:creationId xmlns:a16="http://schemas.microsoft.com/office/drawing/2014/main" id="{1295E37A-E2A4-4A68-8A22-0204A40BA3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5167037"/>
              </p:ext>
            </p:extLst>
          </p:nvPr>
        </p:nvGraphicFramePr>
        <p:xfrm>
          <a:off x="542128" y="1871186"/>
          <a:ext cx="5554800" cy="3719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Diagramm 16">
            <a:extLst>
              <a:ext uri="{FF2B5EF4-FFF2-40B4-BE49-F238E27FC236}">
                <a16:creationId xmlns:a16="http://schemas.microsoft.com/office/drawing/2014/main" id="{03157F1F-E6C1-4C4A-B515-5E5EE676D61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1039987"/>
              </p:ext>
            </p:extLst>
          </p:nvPr>
        </p:nvGraphicFramePr>
        <p:xfrm>
          <a:off x="6095996" y="1866424"/>
          <a:ext cx="5554800" cy="3724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95609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B7751E9-E9D6-1B1E-F72F-87E765BB8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87C9C-2A5D-42C7-9E07-6D5B92AE8FD7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4004126-B73F-D7FA-A583-0716F0330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128" y="1132522"/>
            <a:ext cx="11107737" cy="738664"/>
          </a:xfrm>
        </p:spPr>
        <p:txBody>
          <a:bodyPr/>
          <a:lstStyle/>
          <a:p>
            <a:r>
              <a:rPr lang="en-US" sz="2400" dirty="0">
                <a:solidFill>
                  <a:srgbClr val="002C51"/>
                </a:solidFill>
              </a:rPr>
              <a:t>Life expectancy differences in the German federal states between </a:t>
            </a:r>
            <a:r>
              <a:rPr lang="de-DE" sz="2400" dirty="0">
                <a:solidFill>
                  <a:schemeClr val="accent5"/>
                </a:solidFill>
              </a:rPr>
              <a:t>2021</a:t>
            </a:r>
            <a:r>
              <a:rPr lang="de-DE" sz="2400" dirty="0">
                <a:solidFill>
                  <a:srgbClr val="002C51"/>
                </a:solidFill>
              </a:rPr>
              <a:t> </a:t>
            </a:r>
            <a:r>
              <a:rPr lang="de-DE" sz="2400" dirty="0">
                <a:solidFill>
                  <a:schemeClr val="tx2">
                    <a:lumMod val="75000"/>
                  </a:schemeClr>
                </a:solidFill>
              </a:rPr>
              <a:t>and 2015/2019 </a:t>
            </a:r>
            <a:r>
              <a:rPr lang="en-US" sz="2400" b="0" dirty="0">
                <a:solidFill>
                  <a:srgbClr val="002C51"/>
                </a:solidFill>
              </a:rPr>
              <a:t>Decomposed into the contributions of selected age groups</a:t>
            </a:r>
            <a:endParaRPr lang="de-DE" sz="2400" b="0" dirty="0">
              <a:solidFill>
                <a:srgbClr val="002C51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4F13694-7C93-4887-A32D-0C558DEFC0F1}"/>
              </a:ext>
            </a:extLst>
          </p:cNvPr>
          <p:cNvSpPr txBox="1"/>
          <p:nvPr/>
        </p:nvSpPr>
        <p:spPr>
          <a:xfrm>
            <a:off x="2184881" y="6027347"/>
            <a:ext cx="7822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01 - Schleswig-Holstein (SH) 	05 - Nordrhein-Westfalen (NW)	09 - Bayern (BY)	13 - </a:t>
            </a:r>
            <a:r>
              <a:rPr lang="de-DE" sz="900" spc="-2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Mecklenburg-Vorpommern (MV)</a:t>
            </a:r>
            <a:endParaRPr lang="de-DE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02 - Hamburg (HH)	06 - Hessen (HE)	10 - Saarland (SL) 	14 - Sachsen (SN) </a:t>
            </a: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03 - Niedersachsen (NI)	07 - Rheinland-Pfalz (RP) 	11 - Berlin (BE) 	15 - Sachsen-Anhalt (ST)</a:t>
            </a:r>
          </a:p>
          <a:p>
            <a:pPr>
              <a:tabLst>
                <a:tab pos="1882775" algn="l"/>
                <a:tab pos="4038600" algn="l"/>
                <a:tab pos="5740400" algn="l"/>
              </a:tabLst>
            </a:pPr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04 - Bremen (HB)	08 - Baden-Württemberg (BW)	12 - Brandenburg (BB) 	16 - Thüringen (TH)</a:t>
            </a:r>
          </a:p>
        </p:txBody>
      </p:sp>
      <p:graphicFrame>
        <p:nvGraphicFramePr>
          <p:cNvPr id="9" name="Diagramm 8">
            <a:extLst>
              <a:ext uri="{FF2B5EF4-FFF2-40B4-BE49-F238E27FC236}">
                <a16:creationId xmlns:a16="http://schemas.microsoft.com/office/drawing/2014/main" id="{75D55460-90BA-46F1-BDBF-41AA32D629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1169426"/>
              </p:ext>
            </p:extLst>
          </p:nvPr>
        </p:nvGraphicFramePr>
        <p:xfrm>
          <a:off x="542128" y="1871186"/>
          <a:ext cx="5554800" cy="3719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Diagramm 12">
            <a:extLst>
              <a:ext uri="{FF2B5EF4-FFF2-40B4-BE49-F238E27FC236}">
                <a16:creationId xmlns:a16="http://schemas.microsoft.com/office/drawing/2014/main" id="{31AEBF7D-2CF6-4458-BBF8-DBD66F50298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6243131"/>
              </p:ext>
            </p:extLst>
          </p:nvPr>
        </p:nvGraphicFramePr>
        <p:xfrm>
          <a:off x="6095996" y="1866424"/>
          <a:ext cx="5554800" cy="3724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842123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">
  <a:themeElements>
    <a:clrScheme name="BiB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5590"/>
      </a:accent1>
      <a:accent2>
        <a:srgbClr val="811A81"/>
      </a:accent2>
      <a:accent3>
        <a:srgbClr val="0098A1"/>
      </a:accent3>
      <a:accent4>
        <a:srgbClr val="D50650"/>
      </a:accent4>
      <a:accent5>
        <a:srgbClr val="5E8EBA"/>
      </a:accent5>
      <a:accent6>
        <a:srgbClr val="AF77B2"/>
      </a:accent6>
      <a:hlink>
        <a:srgbClr val="811A81"/>
      </a:hlink>
      <a:folHlink>
        <a:srgbClr val="811A8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iB_PowerPoint_Vorlage_EN_240131_RL" id="{CB469771-FA7E-1941-A7F7-01C23E741EA9}" vid="{AA7C4A73-A12F-F842-BD26-FB626CEBCCBE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</Template>
  <TotalTime>0</TotalTime>
  <Words>2426</Words>
  <Application>Microsoft Office PowerPoint</Application>
  <PresentationFormat>Breitbild</PresentationFormat>
  <Paragraphs>340</Paragraphs>
  <Slides>27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27</vt:i4>
      </vt:variant>
    </vt:vector>
  </HeadingPairs>
  <TitlesOfParts>
    <vt:vector size="35" baseType="lpstr">
      <vt:lpstr>Aptos</vt:lpstr>
      <vt:lpstr>Arial</vt:lpstr>
      <vt:lpstr>Calibri</vt:lpstr>
      <vt:lpstr>DB Sans</vt:lpstr>
      <vt:lpstr>Wingdings</vt:lpstr>
      <vt:lpstr>Wingdings 2</vt:lpstr>
      <vt:lpstr>Office</vt:lpstr>
      <vt:lpstr>think-cell Folie</vt:lpstr>
      <vt:lpstr>Excess Mortality in Germany  Spatial, Cause-Specific and Seasonal Effects Associated with the COVID-19 Pandemic, 2020–2022</vt:lpstr>
      <vt:lpstr>Background</vt:lpstr>
      <vt:lpstr>Objectives</vt:lpstr>
      <vt:lpstr>Data</vt:lpstr>
      <vt:lpstr>Methods</vt:lpstr>
      <vt:lpstr>RESULTS Part I: Life Expectancy Changes</vt:lpstr>
      <vt:lpstr>Life expectancy in German federal states, 1990–2022</vt:lpstr>
      <vt:lpstr>Life expectancy differences in the German federal states between 2020 and 2015/2019 Decomposed into the contributions of selected age groups</vt:lpstr>
      <vt:lpstr>Life expectancy differences in the German federal states between 2021 and 2015/2019 Decomposed into the contributions of selected age groups</vt:lpstr>
      <vt:lpstr>Life expectancy differences in the German federal states between 2022 and 2015/2019 Decomposed into the contributions of selected age groups</vt:lpstr>
      <vt:lpstr>RESULTS Part II: Cause-Specific Changes</vt:lpstr>
      <vt:lpstr>Cause-specific standardized death rates, 1980–2022</vt:lpstr>
      <vt:lpstr>Ratio of seasonality indices 2020 / 2015–2019 by cause and federal state (both sexes combined)</vt:lpstr>
      <vt:lpstr>Ratio of seasonality indices 2021 / 2015–2019 by cause and federal state (both sexes combined)</vt:lpstr>
      <vt:lpstr>Seasonality index 2022 by cause of death (both sexes combined)</vt:lpstr>
      <vt:lpstr>Ratios of standardized death rates 2020 / 2015–2019</vt:lpstr>
      <vt:lpstr>Ratios of standardized death rates 2021 / 2015–2019</vt:lpstr>
      <vt:lpstr>PowerPoint-Präsentation</vt:lpstr>
      <vt:lpstr>PowerPoint-Präsentation</vt:lpstr>
      <vt:lpstr>APPENDIX</vt:lpstr>
      <vt:lpstr>Life expectancy differences in the German federal states between 2021 and 2020 Decomposed into the contributions of selected age groups</vt:lpstr>
      <vt:lpstr>Life expectancy differences in the German federal states between 2022 and 2021 Decomposed into the contributions of selected age groups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Mühlichen, Michael</dc:creator>
  <cp:lastModifiedBy>Mühlichen, Michael</cp:lastModifiedBy>
  <cp:revision>51</cp:revision>
  <dcterms:created xsi:type="dcterms:W3CDTF">2024-01-31T14:51:55Z</dcterms:created>
  <dcterms:modified xsi:type="dcterms:W3CDTF">2024-03-19T14:27:48Z</dcterms:modified>
</cp:coreProperties>
</file>